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3" r:id="rId8"/>
    <p:sldId id="264" r:id="rId9"/>
    <p:sldId id="261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2228215" y="4429760"/>
            <a:ext cx="7552055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alert 对话框处理方法使用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 rot="0">
            <a:off x="1452245" y="3156585"/>
            <a:ext cx="534670" cy="575945"/>
            <a:chOff x="5651" y="3548"/>
            <a:chExt cx="842" cy="906"/>
          </a:xfrm>
        </p:grpSpPr>
        <p:sp>
          <p:nvSpPr>
            <p:cNvPr id="6" name="矩形 5"/>
            <p:cNvSpPr/>
            <p:nvPr/>
          </p:nvSpPr>
          <p:spPr>
            <a:xfrm>
              <a:off x="5651" y="3548"/>
              <a:ext cx="842" cy="9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51" y="3614"/>
              <a:ext cx="82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 rot="0">
            <a:off x="2934335" y="3140710"/>
            <a:ext cx="6323965" cy="576580"/>
            <a:chOff x="3369875" y="1633364"/>
            <a:chExt cx="3362365" cy="432048"/>
          </a:xfrm>
          <a:solidFill>
            <a:schemeClr val="accent1"/>
          </a:solidFill>
        </p:grpSpPr>
        <p:sp>
          <p:nvSpPr>
            <p:cNvPr id="9" name="矩形 8"/>
            <p:cNvSpPr/>
            <p:nvPr/>
          </p:nvSpPr>
          <p:spPr>
            <a:xfrm>
              <a:off x="3369875" y="1633364"/>
              <a:ext cx="3362365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7211" y="1680046"/>
              <a:ext cx="2200852" cy="31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rPr>
                <a:t>alert 对话框处理方法使用</a:t>
              </a:r>
              <a:endParaRPr lang="zh-CN" altLang="en-US" sz="2135" dirty="0" smtClean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alert 对话框处理方法使用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74464" y="295407"/>
            <a:ext cx="404495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alert 对话框处理方法使用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47725" y="1336040"/>
            <a:ext cx="1111504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当登录某些界面的时候，输入用户名和密码错误，会弹出一个alert（警告）对话框，如果不关闭该对话框就没法继续执行下去，所以无法通过定位的方式定位它的位置。本任务针对alert对话框处理进行介绍。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941070" y="2209165"/>
            <a:ext cx="1092771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弹出对话框主要分为三种类型：“警告对话框”“确认对话框”，“提示对话框”，如图所示。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80360" y="2577465"/>
            <a:ext cx="6534150" cy="39052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74464" y="295407"/>
            <a:ext cx="404495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alert 对话框处理方法使用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6390" y="958850"/>
            <a:ext cx="12191365" cy="5908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400"/>
              <a:t>1．警告对话框</a:t>
            </a:r>
            <a:endParaRPr lang="zh-CN" altLang="en-US" sz="1400"/>
          </a:p>
          <a:p>
            <a:r>
              <a:rPr lang="zh-CN" altLang="en-US" sz="1400"/>
              <a:t>警告对话框提供一个“确定”按钮让用户关闭该对话框，而且该对话框是模式对话框，也就是说，</a:t>
            </a:r>
            <a:endParaRPr lang="zh-CN" altLang="en-US" sz="1400"/>
          </a:p>
          <a:p>
            <a:r>
              <a:rPr lang="zh-CN" altLang="en-US" sz="1400"/>
              <a:t>用户必须先关闭该对话框然后才能继续进行操作。</a:t>
            </a:r>
            <a:endParaRPr lang="zh-CN" altLang="en-US" sz="1400"/>
          </a:p>
          <a:p>
            <a:r>
              <a:rPr lang="zh-CN" altLang="en-US" sz="1400"/>
              <a:t>2．确认对话框</a:t>
            </a:r>
            <a:endParaRPr lang="zh-CN" altLang="en-US" sz="1400"/>
          </a:p>
          <a:p>
            <a:r>
              <a:rPr lang="zh-CN" altLang="en-US" sz="1400"/>
              <a:t>确认对话框向用户提示一个“是与否”问题，用户可以根据单击“确定”按钮和“取消”按钮。</a:t>
            </a:r>
            <a:endParaRPr lang="zh-CN" altLang="en-US" sz="1400"/>
          </a:p>
          <a:p>
            <a:r>
              <a:rPr lang="zh-CN" altLang="en-US" sz="1400"/>
              <a:t>3．提示对话框</a:t>
            </a:r>
            <a:endParaRPr lang="zh-CN" altLang="en-US" sz="1400"/>
          </a:p>
          <a:p>
            <a:r>
              <a:rPr lang="zh-CN" altLang="en-US" sz="1400"/>
              <a:t>提示对话框提供一个文本字段，用户可以在此字段输入一个答案来响应提示。有一个“确定”按钮</a:t>
            </a:r>
            <a:endParaRPr lang="zh-CN" altLang="en-US" sz="1400"/>
          </a:p>
          <a:p>
            <a:r>
              <a:rPr lang="zh-CN" altLang="en-US" sz="1400"/>
              <a:t>和“取消”按钮。单击“确认”按钮会响应对应的提示信息，单击“取消”按钮会关闭对话框。</a:t>
            </a:r>
            <a:endParaRPr lang="zh-CN" altLang="en-US" sz="1400"/>
          </a:p>
          <a:p>
            <a:r>
              <a:rPr lang="zh-CN" altLang="en-US" sz="1400"/>
              <a:t>Selenium提供switch_to_alert( )方法定位到alert/confirm/prompt对话框。使用text/accept/dismiss/send_</a:t>
            </a:r>
            <a:endParaRPr lang="zh-CN" altLang="en-US" sz="1400"/>
          </a:p>
          <a:p>
            <a:r>
              <a:rPr lang="zh-CN" altLang="en-US" sz="1400"/>
              <a:t>keys进行操作，需要注意的是send_keys只能对prompt操作，因为只有它是要输入内容的。text/accept/</a:t>
            </a:r>
            <a:endParaRPr lang="zh-CN" altLang="en-US" sz="1400"/>
          </a:p>
          <a:p>
            <a:r>
              <a:rPr lang="zh-CN" altLang="en-US" sz="1400"/>
              <a:t>dismiss/send_keys所代表的意思：</a:t>
            </a:r>
            <a:endParaRPr lang="zh-CN" altLang="en-US" sz="1400"/>
          </a:p>
          <a:p>
            <a:r>
              <a:rPr lang="zh-CN" altLang="en-US" sz="1400"/>
              <a:t>●　text( )#获取对话框文本值；</a:t>
            </a:r>
            <a:endParaRPr lang="zh-CN" altLang="en-US" sz="1400"/>
          </a:p>
          <a:p>
            <a:r>
              <a:rPr lang="zh-CN" altLang="en-US" sz="1400"/>
              <a:t>●　accept( )#相当于单击“确认”按钮；</a:t>
            </a:r>
            <a:endParaRPr lang="zh-CN" altLang="en-US" sz="1400"/>
          </a:p>
          <a:p>
            <a:r>
              <a:rPr lang="zh-CN" altLang="en-US" sz="1400"/>
              <a:t>●　dismiss( )#相当于单击“取消”按钮；</a:t>
            </a:r>
            <a:endParaRPr lang="zh-CN" altLang="en-US" sz="1400"/>
          </a:p>
          <a:p>
            <a:r>
              <a:rPr lang="zh-CN" altLang="en-US" sz="1400"/>
              <a:t>●　send_keys( )#输入值，这个alter和confirm没有输入对话框，所以这里不能用，只能用于prompt。</a:t>
            </a:r>
            <a:endParaRPr lang="zh-CN" altLang="en-US" sz="1400"/>
          </a:p>
          <a:p>
            <a:r>
              <a:rPr lang="zh-CN" altLang="en-US" sz="1400"/>
              <a:t>例如，接受对话框：</a:t>
            </a:r>
            <a:endParaRPr lang="zh-CN" altLang="en-US" sz="1400"/>
          </a:p>
          <a:p>
            <a:r>
              <a:rPr lang="zh-CN" altLang="en-US" sz="1400"/>
              <a:t>element=driver.switch_to_alert()</a:t>
            </a:r>
            <a:endParaRPr lang="zh-CN" altLang="en-US" sz="1400"/>
          </a:p>
          <a:p>
            <a:r>
              <a:rPr lang="zh-CN" altLang="en-US" sz="1400"/>
              <a:t>element.accept()</a:t>
            </a:r>
            <a:endParaRPr lang="zh-CN" altLang="en-US" sz="1400"/>
          </a:p>
          <a:p>
            <a:r>
              <a:rPr lang="zh-CN" altLang="en-US" sz="1400"/>
              <a:t>例如，得到对话框的文本消息，比如得到“请输入用户名”。</a:t>
            </a:r>
            <a:endParaRPr lang="zh-CN" altLang="en-US" sz="1400"/>
          </a:p>
          <a:p>
            <a:r>
              <a:rPr lang="zh-CN" altLang="en-US" sz="1400"/>
              <a:t>element=driver.switch_to_alert().text</a:t>
            </a:r>
            <a:endParaRPr lang="zh-CN" altLang="en-US" sz="1400"/>
          </a:p>
          <a:p>
            <a:r>
              <a:rPr lang="zh-CN" altLang="en-US" sz="1400"/>
              <a:t>print(element)</a:t>
            </a:r>
            <a:endParaRPr lang="zh-CN" altLang="en-US" sz="1400"/>
          </a:p>
          <a:p>
            <a:r>
              <a:rPr lang="zh-CN" altLang="en-US" sz="1400"/>
              <a:t>例如，“取消”按钮：</a:t>
            </a:r>
            <a:endParaRPr lang="zh-CN" altLang="en-US" sz="1400"/>
          </a:p>
          <a:p>
            <a:r>
              <a:rPr lang="zh-CN" altLang="en-US" sz="1400"/>
              <a:t>element=driver.switch_to_alert()</a:t>
            </a:r>
            <a:endParaRPr lang="zh-CN" altLang="en-US" sz="1400"/>
          </a:p>
          <a:p>
            <a:r>
              <a:rPr lang="zh-CN" altLang="en-US" sz="1400"/>
              <a:t>element.dismiss()</a:t>
            </a:r>
            <a:endParaRPr lang="zh-CN" altLang="en-US" sz="1400"/>
          </a:p>
          <a:p>
            <a:r>
              <a:rPr lang="zh-CN" altLang="en-US" sz="1400"/>
              <a:t>例如，输入值：</a:t>
            </a:r>
            <a:endParaRPr lang="zh-CN" altLang="en-US" sz="1400"/>
          </a:p>
          <a:p>
            <a:r>
              <a:rPr lang="zh-CN" altLang="en-US" sz="1400"/>
              <a:t>element=driver.switch_to_alert()</a:t>
            </a:r>
            <a:endParaRPr lang="zh-CN" altLang="en-US" sz="1400"/>
          </a:p>
          <a:p>
            <a:r>
              <a:rPr lang="zh-CN" altLang="en-US" sz="1400"/>
              <a:t>element.send_keys("hello")</a:t>
            </a:r>
            <a:endParaRPr lang="zh-CN" altLang="en-US"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181090" y="857250"/>
            <a:ext cx="12191365" cy="60007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200"/>
              <a:t>在PyCharm中进行代码编写：</a:t>
            </a:r>
            <a:endParaRPr lang="zh-CN" altLang="en-US" sz="1200"/>
          </a:p>
          <a:p>
            <a:r>
              <a:rPr lang="zh-CN" altLang="en-US" sz="1200"/>
              <a:t>import time</a:t>
            </a:r>
            <a:endParaRPr lang="zh-CN" altLang="en-US" sz="1200"/>
          </a:p>
          <a:p>
            <a:r>
              <a:rPr lang="zh-CN" altLang="en-US" sz="1200"/>
              <a:t>from selenium import webdriver</a:t>
            </a:r>
            <a:endParaRPr lang="zh-CN" altLang="en-US" sz="1200"/>
          </a:p>
          <a:p>
            <a:r>
              <a:rPr lang="zh-CN" altLang="en-US" sz="1200"/>
              <a:t>from selenium.webdriver import ActionChains</a:t>
            </a:r>
            <a:endParaRPr lang="zh-CN" altLang="en-US" sz="1200"/>
          </a:p>
          <a:p>
            <a:r>
              <a:rPr lang="zh-CN" altLang="en-US" sz="1200"/>
              <a:t>driver=webdriver.Chrome()</a:t>
            </a:r>
            <a:endParaRPr lang="zh-CN" altLang="en-US" sz="1200"/>
          </a:p>
          <a:p>
            <a:r>
              <a:rPr lang="zh-CN" altLang="en-US" sz="1200"/>
              <a:t>driver.get("http://192.168.X.XXX/suthr/logo")</a:t>
            </a:r>
            <a:endParaRPr lang="zh-CN" altLang="en-US" sz="1200"/>
          </a:p>
          <a:p>
            <a:r>
              <a:rPr lang="zh-CN" altLang="en-US" sz="1200"/>
              <a:t>#进入人力资源综合服务系统登录页面</a:t>
            </a:r>
            <a:endParaRPr lang="zh-CN" altLang="en-US" sz="1200"/>
          </a:p>
          <a:p>
            <a:r>
              <a:rPr lang="zh-CN" altLang="en-US" sz="1200"/>
              <a:t>driver.implicitly_wait(30)</a:t>
            </a:r>
            <a:endParaRPr lang="zh-CN" altLang="en-US" sz="1200"/>
          </a:p>
          <a:p>
            <a:r>
              <a:rPr lang="zh-CN" altLang="en-US" sz="1200"/>
              <a:t>driver.find_element_by_name("username").send_keys("hrteacher")</a:t>
            </a:r>
            <a:endParaRPr lang="zh-CN" altLang="en-US" sz="1200"/>
          </a:p>
          <a:p>
            <a:r>
              <a:rPr lang="zh-CN" altLang="en-US" sz="1200"/>
              <a:t>#输入用户名</a:t>
            </a:r>
            <a:endParaRPr lang="zh-CN" altLang="en-US" sz="1200"/>
          </a:p>
          <a:p>
            <a:r>
              <a:rPr lang="zh-CN" altLang="en-US" sz="1200"/>
              <a:t>driver.find_element_by_name("password").send_keys("123456")</a:t>
            </a:r>
            <a:endParaRPr lang="zh-CN" altLang="en-US" sz="1200"/>
          </a:p>
          <a:p>
            <a:r>
              <a:rPr lang="zh-CN" altLang="en-US" sz="1200"/>
              <a:t>#输入密码</a:t>
            </a:r>
            <a:endParaRPr lang="zh-CN" altLang="en-US" sz="1200"/>
          </a:p>
          <a:p>
            <a:r>
              <a:rPr lang="zh-CN" altLang="en-US" sz="1200"/>
              <a:t>driver.find_element_by_class_name("btn-success").click()</a:t>
            </a:r>
            <a:endParaRPr lang="zh-CN" altLang="en-US" sz="1200"/>
          </a:p>
          <a:p>
            <a:r>
              <a:rPr lang="zh-CN" altLang="en-US" sz="1200"/>
              <a:t>#单击“登录”按钮</a:t>
            </a:r>
            <a:endParaRPr lang="zh-CN" altLang="en-US" sz="1200"/>
          </a:p>
          <a:p>
            <a:r>
              <a:rPr lang="zh-CN" altLang="en-US" sz="1200"/>
              <a:t>driver.find_element_by_link_text("门户首页").click()</a:t>
            </a:r>
            <a:endParaRPr lang="zh-CN" altLang="en-US" sz="1200"/>
          </a:p>
          <a:p>
            <a:r>
              <a:rPr lang="zh-CN" altLang="en-US" sz="1200"/>
              <a:t>#单击“门户首页”按钮</a:t>
            </a:r>
            <a:endParaRPr lang="zh-CN" altLang="en-US" sz="1200"/>
          </a:p>
          <a:p>
            <a:r>
              <a:rPr lang="zh-CN" altLang="en-US" sz="1200"/>
              <a:t>a=driver.find_element_by_xpath("/html/body/div[3]/div[1]/div/div/div/div[2]/div[2]/div/a")</a:t>
            </a:r>
            <a:endParaRPr lang="zh-CN" altLang="en-US" sz="1200"/>
          </a:p>
          <a:p>
            <a:r>
              <a:rPr lang="zh-CN" altLang="en-US" sz="1200"/>
              <a:t>driver.execute_script("arguments[0].removeAttribute('target')",a)</a:t>
            </a:r>
            <a:endParaRPr lang="zh-CN" altLang="en-US" sz="1200"/>
          </a:p>
          <a:p>
            <a:r>
              <a:rPr lang="zh-CN" altLang="en-US" sz="1200"/>
              <a:t>a.click()</a:t>
            </a:r>
            <a:endParaRPr lang="zh-CN" altLang="en-US" sz="1200"/>
          </a:p>
          <a:p>
            <a:r>
              <a:rPr lang="zh-CN" altLang="en-US" sz="1200"/>
              <a:t>#单击“论坛”按钮</a:t>
            </a:r>
            <a:endParaRPr lang="zh-CN" altLang="en-US" sz="1200"/>
          </a:p>
          <a:p>
            <a:r>
              <a:rPr lang="zh-CN" altLang="en-US" sz="1200"/>
              <a:t>driver.find_element_by_link_text("颠三倒四多").click()</a:t>
            </a:r>
            <a:endParaRPr lang="zh-CN" altLang="en-US" sz="1200"/>
          </a:p>
          <a:p>
            <a:r>
              <a:rPr lang="zh-CN" altLang="en-US" sz="1200"/>
              <a:t>#单击热门主题信息</a:t>
            </a:r>
            <a:endParaRPr lang="zh-CN" altLang="en-US" sz="1200"/>
          </a:p>
          <a:p>
            <a:r>
              <a:rPr lang="zh-CN" altLang="en-US" sz="1200"/>
              <a:t>driver.execute_script("window.scrollTo(0,2000)")</a:t>
            </a:r>
            <a:endParaRPr lang="zh-CN" altLang="en-US" sz="1200"/>
          </a:p>
          <a:p>
            <a:r>
              <a:rPr lang="zh-CN" altLang="en-US" sz="1200"/>
              <a:t>b=driver.find_element_by_id("replyBtn")</a:t>
            </a:r>
            <a:endParaRPr lang="zh-CN" altLang="en-US" sz="1200"/>
          </a:p>
          <a:p>
            <a:r>
              <a:rPr lang="zh-CN" altLang="en-US" sz="1200"/>
              <a:t>ActionChains(driver).click(b).perform()</a:t>
            </a:r>
            <a:endParaRPr lang="zh-CN" altLang="en-US" sz="1200"/>
          </a:p>
          <a:p>
            <a:r>
              <a:rPr lang="zh-CN" altLang="en-US" sz="1200"/>
              <a:t>#弹出警告对话框</a:t>
            </a:r>
            <a:endParaRPr lang="zh-CN" altLang="en-US" sz="1200"/>
          </a:p>
          <a:p>
            <a:r>
              <a:rPr lang="zh-CN" altLang="en-US" sz="1200"/>
              <a:t>time.sleep(5)</a:t>
            </a:r>
            <a:endParaRPr lang="zh-CN" altLang="en-US" sz="1200"/>
          </a:p>
          <a:p>
            <a:r>
              <a:rPr lang="zh-CN" altLang="en-US" sz="1200"/>
              <a:t>element=driver.switch_to_alert().text</a:t>
            </a:r>
            <a:endParaRPr lang="zh-CN" altLang="en-US" sz="1200"/>
          </a:p>
          <a:p>
            <a:r>
              <a:rPr lang="zh-CN" altLang="en-US" sz="1200"/>
              <a:t>#打印弹出警告对话框文字</a:t>
            </a:r>
            <a:endParaRPr lang="zh-CN" altLang="en-US" sz="1200"/>
          </a:p>
          <a:p>
            <a:r>
              <a:rPr lang="zh-CN" altLang="en-US" sz="1200"/>
              <a:t>print(element)</a:t>
            </a:r>
            <a:endParaRPr lang="zh-CN" altLang="en-US" sz="1200"/>
          </a:p>
          <a:p>
            <a:r>
              <a:rPr lang="zh-CN" altLang="en-US" sz="1200"/>
              <a:t>driver.switch_to_alert().accept()</a:t>
            </a:r>
            <a:endParaRPr lang="zh-CN" altLang="en-US" sz="1200"/>
          </a:p>
          <a:p>
            <a:r>
              <a:rPr lang="zh-CN" altLang="en-US" sz="1200"/>
              <a:t>#关闭警告对话框</a:t>
            </a:r>
            <a:endParaRPr lang="zh-CN" altLang="en-US" sz="1200"/>
          </a:p>
        </p:txBody>
      </p:sp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74464" y="295407"/>
            <a:ext cx="404495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alert 对话框处理方法使用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90930" y="1381760"/>
            <a:ext cx="359854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实例：</a:t>
            </a:r>
            <a:endParaRPr lang="zh-CN" altLang="en-US"/>
          </a:p>
          <a:p>
            <a:r>
              <a:rPr lang="zh-CN" altLang="en-US"/>
              <a:t>（1）进入人力资源综合服务系统登录页面；</a:t>
            </a:r>
            <a:endParaRPr lang="zh-CN" altLang="en-US"/>
          </a:p>
          <a:p>
            <a:r>
              <a:rPr lang="zh-CN" altLang="en-US"/>
              <a:t>（2）输入用户名和密码，单击“登录”按钮；</a:t>
            </a:r>
            <a:endParaRPr lang="zh-CN" altLang="en-US"/>
          </a:p>
          <a:p>
            <a:r>
              <a:rPr lang="zh-CN" altLang="en-US"/>
              <a:t>（3）单击人力资源综合服务系统页面中的“门户首页”按钮；</a:t>
            </a:r>
            <a:endParaRPr lang="zh-CN" altLang="en-US"/>
          </a:p>
          <a:p>
            <a:r>
              <a:rPr lang="zh-CN" altLang="en-US"/>
              <a:t>（4）单击门户首页中的“论坛”按钮（始终在一个标签页中运行）；</a:t>
            </a:r>
            <a:endParaRPr lang="zh-CN" altLang="en-US"/>
          </a:p>
          <a:p>
            <a:r>
              <a:rPr lang="zh-CN" altLang="en-US"/>
              <a:t>（5）单击论坛首页中的某个热门主题信息；</a:t>
            </a:r>
            <a:endParaRPr lang="zh-CN" altLang="en-US"/>
          </a:p>
          <a:p>
            <a:r>
              <a:rPr lang="zh-CN" altLang="en-US"/>
              <a:t>（6）单击热门主题信息页面中最下面的“回复”按钮；</a:t>
            </a:r>
            <a:endParaRPr lang="zh-CN" altLang="en-US"/>
          </a:p>
          <a:p>
            <a:r>
              <a:rPr lang="zh-CN" altLang="en-US"/>
              <a:t>（7）打印弹出警告对话框中的文字信息，并关闭警告对话框。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2136</Words>
  <Application>WPS 演示</Application>
  <PresentationFormat>宽屏</PresentationFormat>
  <Paragraphs>94</Paragraphs>
  <Slides>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蒋英羽</dc:creator>
  <cp:lastModifiedBy>蒋英羽</cp:lastModifiedBy>
  <cp:revision>151</cp:revision>
  <dcterms:created xsi:type="dcterms:W3CDTF">2019-06-19T02:08:00Z</dcterms:created>
  <dcterms:modified xsi:type="dcterms:W3CDTF">2022-02-11T02:59:24Z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5ECDA66A7C02457E98FFE0C2C3F13059</vt:lpwstr>
  </property>
</Properties>
</file>