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页面截图操作方法使用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页面截图操作方法使用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页面截图操作方法使用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页面截图操作方法使用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59155" y="3091815"/>
            <a:ext cx="1070419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（2）对登录页面进行截图操作。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driver.get_screenshot_as_file(r"C:\Users\Public\Pictures\Sample Pictures\denglu.png")</a:t>
            </a:r>
            <a:endParaRPr lang="zh-CN" altLang="en-US"/>
          </a:p>
          <a:p>
            <a:r>
              <a:rPr lang="zh-CN" altLang="en-US"/>
              <a:t>#截图操作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90625" y="1296670"/>
            <a:ext cx="72574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截图方法：</a:t>
            </a:r>
            <a:endParaRPr lang="zh-CN" altLang="en-US"/>
          </a:p>
          <a:p>
            <a:r>
              <a:rPr lang="zh-CN" altLang="en-US"/>
              <a:t>get_screenshot_as_file(self, filename)</a:t>
            </a:r>
            <a:endParaRPr lang="zh-CN" altLang="en-US"/>
          </a:p>
          <a:p>
            <a:r>
              <a:rPr lang="zh-CN" altLang="en-US"/>
              <a:t>代码如下：</a:t>
            </a:r>
            <a:endParaRPr lang="zh-CN" altLang="en-US"/>
          </a:p>
          <a:p>
            <a:r>
              <a:rPr lang="zh-CN" altLang="en-US"/>
              <a:t>driver.get_screenshot_as_file(r"路径名\图片名字")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WPS 演示</Application>
  <PresentationFormat>宽屏</PresentationFormat>
  <Paragraphs>32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2022-02-11T02:13:59Z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D60764C416D245B3A22FB208AF3CB547</vt:lpwstr>
  </property>
</Properties>
</file>