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59" r:id="rId6"/>
    <p:sldId id="260" r:id="rId7"/>
    <p:sldId id="262" r:id="rId8"/>
    <p:sldId id="263" r:id="rId9"/>
    <p:sldId id="261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15640" y="4429760"/>
            <a:ext cx="6564630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文件上传处理方法使用</a:t>
            </a:r>
            <a:endParaRPr lang="zh-CN" altLang="en-US" sz="451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五边形 30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7319" y="278897"/>
            <a:ext cx="86106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65" b="1">
                <a:solidFill>
                  <a:srgbClr val="483018"/>
                </a:solidFill>
                <a:cs typeface="+mn-ea"/>
                <a:sym typeface="+mn-lt"/>
              </a:rPr>
              <a:t>目录</a:t>
            </a:r>
            <a:endParaRPr lang="zh-CN" altLang="en-US" sz="2665" b="1" dirty="0">
              <a:solidFill>
                <a:srgbClr val="483018"/>
              </a:solidFill>
              <a:cs typeface="+mn-ea"/>
              <a:sym typeface="+mn-lt"/>
            </a:endParaRPr>
          </a:p>
        </p:txBody>
      </p:sp>
      <p:grpSp>
        <p:nvGrpSpPr>
          <p:cNvPr id="22" name="组合 21"/>
          <p:cNvGrpSpPr/>
          <p:nvPr/>
        </p:nvGrpSpPr>
        <p:grpSpPr>
          <a:xfrm rot="0">
            <a:off x="1452245" y="3156585"/>
            <a:ext cx="534670" cy="575945"/>
            <a:chOff x="5651" y="3548"/>
            <a:chExt cx="842" cy="906"/>
          </a:xfrm>
        </p:grpSpPr>
        <p:sp>
          <p:nvSpPr>
            <p:cNvPr id="6" name="矩形 5"/>
            <p:cNvSpPr/>
            <p:nvPr/>
          </p:nvSpPr>
          <p:spPr>
            <a:xfrm>
              <a:off x="5651" y="3548"/>
              <a:ext cx="842" cy="9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651" y="3614"/>
              <a:ext cx="822" cy="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>
                  <a:solidFill>
                    <a:schemeClr val="bg1"/>
                  </a:solidFill>
                  <a:cs typeface="+mn-ea"/>
                  <a:sym typeface="+mn-lt"/>
                </a:rPr>
                <a:t>01</a:t>
              </a:r>
              <a:endParaRPr lang="zh-CN" alt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 rot="0">
            <a:off x="2934335" y="3140710"/>
            <a:ext cx="6323965" cy="576580"/>
            <a:chOff x="3369875" y="1633364"/>
            <a:chExt cx="3362365" cy="432048"/>
          </a:xfrm>
          <a:solidFill>
            <a:schemeClr val="accent1"/>
          </a:solidFill>
        </p:grpSpPr>
        <p:sp>
          <p:nvSpPr>
            <p:cNvPr id="9" name="矩形 8"/>
            <p:cNvSpPr/>
            <p:nvPr/>
          </p:nvSpPr>
          <p:spPr>
            <a:xfrm>
              <a:off x="3369875" y="1633364"/>
              <a:ext cx="3362365" cy="43204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497211" y="1680046"/>
              <a:ext cx="2200852" cy="31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rPr>
                <a:t>文件上传处理方法使用</a:t>
              </a:r>
              <a:endParaRPr lang="zh-CN" altLang="en-US" sz="2135" dirty="0" smtClean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文件上传处理方法使用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01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357378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文件上传处理方法使用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80440" y="1025525"/>
            <a:ext cx="10231120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ym typeface="+mn-ea"/>
              </a:rPr>
              <a:t>在实现UI自动化测试过程中，文件上传操作也是常见功能之一。对于文件上传功能并没有用到新</a:t>
            </a: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有方法或函数，关键是思路。上传过程一般要打开一个本地窗口，然后从窗口选择本地文件添加，如</a:t>
            </a: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图所示。所以，一般会卡在如何操作本地窗口添加上传文件。本任务针对文件上传</a:t>
            </a: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处理进行介绍。</a:t>
            </a:r>
            <a:endParaRPr lang="zh-CN" altLang="en-US"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90420" y="2442845"/>
            <a:ext cx="8241665" cy="441515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357378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文件上传处理方法使用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0" y="1001395"/>
            <a:ext cx="1225042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在Selenium webdriver中文件上传并不复杂，只要定位“上传”按钮，找到input标签属性，如&lt;input type="file" name="filename"&gt;，然后通send_keys添加本地文件路径即可，如图所示。</a:t>
            </a:r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10360" y="1814195"/>
            <a:ext cx="8642985" cy="305371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041525" y="5035550"/>
            <a:ext cx="884745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编写脚本时需要注意：</a:t>
            </a:r>
            <a:endParaRPr lang="zh-CN" altLang="en-US"/>
          </a:p>
          <a:p>
            <a:r>
              <a:rPr lang="zh-CN" altLang="en-US"/>
              <a:t>（1）要将复制的文件路径中的反斜线变成正斜线，可以使用三种方法：</a:t>
            </a:r>
            <a:endParaRPr lang="zh-CN" altLang="en-US"/>
          </a:p>
          <a:p>
            <a:r>
              <a:rPr lang="zh-CN" altLang="en-US"/>
              <a:t>●　在字符串中用两个反斜线表示一个正斜线；</a:t>
            </a:r>
            <a:endParaRPr lang="zh-CN" altLang="en-US"/>
          </a:p>
          <a:p>
            <a:r>
              <a:rPr lang="zh-CN" altLang="en-US"/>
              <a:t>●　在字符串前面加一个字母r，表示将所有的反斜线变为正斜线；</a:t>
            </a:r>
            <a:endParaRPr lang="zh-CN" altLang="en-US"/>
          </a:p>
          <a:p>
            <a:r>
              <a:rPr lang="zh-CN" altLang="en-US"/>
              <a:t>●　把字符串中所有的反斜线改成正斜线。</a:t>
            </a:r>
            <a:endParaRPr lang="zh-CN" altLang="en-US"/>
          </a:p>
          <a:p>
            <a:r>
              <a:rPr lang="zh-CN" altLang="en-US"/>
              <a:t>（2）路径中不要有中文。</a:t>
            </a:r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357378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文件上传处理方法使用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219700" y="30480"/>
            <a:ext cx="11692890" cy="6770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400"/>
              <a:t>在PyCharm中进行代码编写：</a:t>
            </a:r>
            <a:endParaRPr lang="zh-CN" altLang="en-US" sz="1400"/>
          </a:p>
          <a:p>
            <a:r>
              <a:rPr lang="zh-CN" altLang="en-US" sz="1400"/>
              <a:t>import time</a:t>
            </a:r>
            <a:endParaRPr lang="zh-CN" altLang="en-US" sz="1400"/>
          </a:p>
          <a:p>
            <a:r>
              <a:rPr lang="zh-CN" altLang="en-US" sz="1400"/>
              <a:t>from selenium import webdriver</a:t>
            </a:r>
            <a:endParaRPr lang="zh-CN" altLang="en-US" sz="1400"/>
          </a:p>
          <a:p>
            <a:r>
              <a:rPr lang="zh-CN" altLang="en-US" sz="1400"/>
              <a:t>from selenium.webdriver import ActionChains</a:t>
            </a:r>
            <a:endParaRPr lang="zh-CN" altLang="en-US" sz="1400"/>
          </a:p>
          <a:p>
            <a:r>
              <a:rPr lang="zh-CN" altLang="en-US" sz="1400"/>
              <a:t>driver=webdriver.Chrome()</a:t>
            </a:r>
            <a:endParaRPr lang="zh-CN" altLang="en-US" sz="1400"/>
          </a:p>
          <a:p>
            <a:r>
              <a:rPr lang="zh-CN" altLang="en-US" sz="1400"/>
              <a:t>driver.get("http://192.168.X.XXX/suthr/logon")</a:t>
            </a:r>
            <a:endParaRPr lang="zh-CN" altLang="en-US" sz="1400"/>
          </a:p>
          <a:p>
            <a:r>
              <a:rPr lang="zh-CN" altLang="en-US" sz="1400"/>
              <a:t>#进入人力资源综合服务系统登录页面</a:t>
            </a:r>
            <a:endParaRPr lang="zh-CN" altLang="en-US" sz="1400"/>
          </a:p>
          <a:p>
            <a:r>
              <a:rPr lang="zh-CN" altLang="en-US" sz="1400"/>
              <a:t>driver.implicitly_wait(30)</a:t>
            </a:r>
            <a:endParaRPr lang="zh-CN" altLang="en-US" sz="1400"/>
          </a:p>
          <a:p>
            <a:r>
              <a:rPr lang="zh-CN" altLang="en-US" sz="1400"/>
              <a:t>driver.find_element_by_name("username").send_keys("hrteacher")</a:t>
            </a:r>
            <a:endParaRPr lang="zh-CN" altLang="en-US" sz="1400"/>
          </a:p>
          <a:p>
            <a:r>
              <a:rPr lang="zh-CN" altLang="en-US" sz="1400"/>
              <a:t>#输入用户名</a:t>
            </a:r>
            <a:endParaRPr lang="zh-CN" altLang="en-US" sz="1400"/>
          </a:p>
          <a:p>
            <a:r>
              <a:rPr lang="zh-CN" altLang="en-US" sz="1400"/>
              <a:t>driver.find_element_by_name("password").send_keys("123456")</a:t>
            </a:r>
            <a:endParaRPr lang="zh-CN" altLang="en-US" sz="1400"/>
          </a:p>
          <a:p>
            <a:r>
              <a:rPr lang="zh-CN" altLang="en-US" sz="1400"/>
              <a:t>#输入密码</a:t>
            </a:r>
            <a:endParaRPr lang="zh-CN" altLang="en-US" sz="1400"/>
          </a:p>
          <a:p>
            <a:r>
              <a:rPr lang="zh-CN" altLang="en-US" sz="1400"/>
              <a:t>driver.find_element_by_class_name("upp ercase").click()</a:t>
            </a:r>
            <a:endParaRPr lang="zh-CN" altLang="en-US" sz="1400"/>
          </a:p>
          <a:p>
            <a:r>
              <a:rPr lang="zh-CN" altLang="en-US" sz="1400"/>
              <a:t>文前-04.indd 181 2021-11-11 12:01:57</a:t>
            </a:r>
            <a:endParaRPr lang="zh-CN" altLang="en-US" sz="1400"/>
          </a:p>
          <a:p>
            <a:r>
              <a:rPr lang="zh-CN" altLang="en-US" sz="1400"/>
              <a:t>Web 应用软件测试（中级） </a:t>
            </a:r>
            <a:endParaRPr lang="zh-CN" altLang="en-US" sz="1400"/>
          </a:p>
          <a:p>
            <a:r>
              <a:rPr lang="zh-CN" altLang="en-US" sz="1400"/>
              <a:t>182</a:t>
            </a:r>
            <a:endParaRPr lang="zh-CN" altLang="en-US" sz="1400"/>
          </a:p>
          <a:p>
            <a:r>
              <a:rPr lang="zh-CN" altLang="en-US" sz="1400"/>
              <a:t>#单击“登录”按钮</a:t>
            </a:r>
            <a:endParaRPr lang="zh-CN" altLang="en-US" sz="1400"/>
          </a:p>
          <a:p>
            <a:r>
              <a:rPr lang="zh-CN" altLang="en-US" sz="1400"/>
              <a:t>driver.find_element_by_link_text("人资工作台").click()</a:t>
            </a:r>
            <a:endParaRPr lang="zh-CN" altLang="en-US" sz="1400"/>
          </a:p>
          <a:p>
            <a:r>
              <a:rPr lang="zh-CN" altLang="en-US" sz="1400"/>
              <a:t>#单击“人资工作台”按钮</a:t>
            </a:r>
            <a:endParaRPr lang="zh-CN" altLang="en-US" sz="1400"/>
          </a:p>
          <a:p>
            <a:r>
              <a:rPr lang="zh-CN" altLang="en-US" sz="1400"/>
              <a:t>a=driver.find_element_by_link_text("员工基本信息管理")</a:t>
            </a:r>
            <a:endParaRPr lang="zh-CN" altLang="en-US" sz="1400"/>
          </a:p>
          <a:p>
            <a:r>
              <a:rPr lang="zh-CN" altLang="en-US" sz="1400"/>
              <a:t>#定位“员工基本信息管理”按钮</a:t>
            </a:r>
            <a:endParaRPr lang="zh-CN" altLang="en-US" sz="1400"/>
          </a:p>
          <a:p>
            <a:r>
              <a:rPr lang="zh-CN" altLang="en-US" sz="1400"/>
              <a:t>ActionChains(driver).click(a).perform()</a:t>
            </a:r>
            <a:endParaRPr lang="zh-CN" altLang="en-US" sz="1400"/>
          </a:p>
          <a:p>
            <a:r>
              <a:rPr lang="zh-CN" altLang="en-US" sz="1400"/>
              <a:t>#单击“员工基本信息管理”按钮</a:t>
            </a:r>
            <a:endParaRPr lang="zh-CN" altLang="en-US" sz="1400"/>
          </a:p>
          <a:p>
            <a:r>
              <a:rPr lang="zh-CN" altLang="en-US" sz="1400"/>
              <a:t>driver.find_element_by_link_text("员工照片管理").click()</a:t>
            </a:r>
            <a:endParaRPr lang="zh-CN" altLang="en-US" sz="1400"/>
          </a:p>
          <a:p>
            <a:r>
              <a:rPr lang="zh-CN" altLang="en-US" sz="1400"/>
              <a:t>#单击“员工照片管理”按钮</a:t>
            </a:r>
            <a:endParaRPr lang="zh-CN" altLang="en-US" sz="1400"/>
          </a:p>
          <a:p>
            <a:r>
              <a:rPr lang="zh-CN" altLang="en-US" sz="1400"/>
              <a:t>driver.find_element_by_xpath("/html/body/div[4]/div[2]/div/div[2]/div/div/div/</a:t>
            </a:r>
            <a:endParaRPr lang="zh-CN" altLang="en-US" sz="1400"/>
          </a:p>
          <a:p>
            <a:r>
              <a:rPr lang="zh-CN" altLang="en-US" sz="1400"/>
              <a:t>div[2]/table/tbody/tr[1]/td[9]/a").click()</a:t>
            </a:r>
            <a:endParaRPr lang="zh-CN" altLang="en-US" sz="1400"/>
          </a:p>
          <a:p>
            <a:r>
              <a:rPr lang="zh-CN" altLang="en-US" sz="1400"/>
              <a:t>#单击“编辑”按钮</a:t>
            </a:r>
            <a:endParaRPr lang="zh-CN" altLang="en-US" sz="1400"/>
          </a:p>
          <a:p>
            <a:r>
              <a:rPr lang="zh-CN" altLang="en-US" sz="1400"/>
              <a:t>driver.find_element_by_name("file").send_keys(r"C:\Users\Public\Pictures\Sample </a:t>
            </a:r>
            <a:endParaRPr lang="zh-CN" altLang="en-US" sz="1400"/>
          </a:p>
          <a:p>
            <a:r>
              <a:rPr lang="zh-CN" altLang="en-US" sz="1400"/>
              <a:t>Pictures\juehua.jpg")</a:t>
            </a:r>
            <a:endParaRPr lang="zh-CN" altLang="en-US" sz="1400"/>
          </a:p>
          <a:p>
            <a:r>
              <a:rPr lang="zh-CN" altLang="en-US" sz="1400"/>
              <a:t>#上传文件处理</a:t>
            </a:r>
            <a:endParaRPr lang="zh-CN" altLang="en-US" sz="1400"/>
          </a:p>
        </p:txBody>
      </p:sp>
      <p:sp>
        <p:nvSpPr>
          <p:cNvPr id="4" name="文本框 3"/>
          <p:cNvSpPr txBox="1"/>
          <p:nvPr/>
        </p:nvSpPr>
        <p:spPr>
          <a:xfrm>
            <a:off x="836930" y="1215390"/>
            <a:ext cx="2540000" cy="5354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ym typeface="+mn-ea"/>
              </a:rPr>
              <a:t>实例：</a:t>
            </a:r>
            <a:endParaRPr lang="zh-CN" altLang="en-US"/>
          </a:p>
          <a:p>
            <a:r>
              <a:rPr lang="zh-CN" altLang="en-US">
                <a:sym typeface="+mn-ea"/>
              </a:rPr>
              <a:t>（1）进入人力资源综合服务系统登录页面；</a:t>
            </a:r>
            <a:endParaRPr lang="zh-CN" altLang="en-US"/>
          </a:p>
          <a:p>
            <a:r>
              <a:rPr lang="zh-CN" altLang="en-US">
                <a:sym typeface="+mn-ea"/>
              </a:rPr>
              <a:t>（2）输入用户名和密码，单击“登录”按钮；</a:t>
            </a:r>
            <a:endParaRPr lang="zh-CN" altLang="en-US"/>
          </a:p>
          <a:p>
            <a:r>
              <a:rPr lang="zh-CN" altLang="en-US">
                <a:sym typeface="+mn-ea"/>
              </a:rPr>
              <a:t>（3）在人力资源服务系统页面单击“人资工作台”按钮；</a:t>
            </a:r>
            <a:endParaRPr lang="zh-CN" altLang="en-US"/>
          </a:p>
          <a:p>
            <a:r>
              <a:rPr lang="zh-CN" altLang="en-US">
                <a:sym typeface="+mn-ea"/>
              </a:rPr>
              <a:t>（4）在人资工作台页面单击左侧的“员工基本信息管理”按钮；</a:t>
            </a:r>
            <a:endParaRPr lang="zh-CN" altLang="en-US"/>
          </a:p>
          <a:p>
            <a:r>
              <a:rPr lang="zh-CN" altLang="en-US">
                <a:sym typeface="+mn-ea"/>
              </a:rPr>
              <a:t>（5）单击“员工照片管理”按钮；</a:t>
            </a:r>
            <a:endParaRPr lang="zh-CN" altLang="en-US"/>
          </a:p>
          <a:p>
            <a:r>
              <a:rPr lang="zh-CN" altLang="en-US">
                <a:sym typeface="+mn-ea"/>
              </a:rPr>
              <a:t>（6）在员工照片管理页面中单击“编辑”按钮，打开编辑页面；</a:t>
            </a:r>
            <a:endParaRPr lang="zh-CN" altLang="en-US"/>
          </a:p>
          <a:p>
            <a:r>
              <a:rPr lang="zh-CN" altLang="en-US">
                <a:sym typeface="+mn-ea"/>
              </a:rPr>
              <a:t>（7）在编辑页面中单击“选择本地文件”按钮，上传文件。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4321596" y="4355777"/>
            <a:ext cx="3548808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451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1550</Words>
  <Application>WPS 演示</Application>
  <PresentationFormat>宽屏</PresentationFormat>
  <Paragraphs>75</Paragraphs>
  <Slides>7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5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蒋英羽</dc:creator>
  <cp:lastModifiedBy>蒋英羽</cp:lastModifiedBy>
  <cp:revision>151</cp:revision>
  <dcterms:created xsi:type="dcterms:W3CDTF">2019-06-19T02:08:00Z</dcterms:created>
  <dcterms:modified xsi:type="dcterms:W3CDTF">2022-02-11T02:09:14Z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949E1B835AFB41B68D6CB9C3784714CF</vt:lpwstr>
  </property>
</Properties>
</file>