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7" r:id="rId9"/>
    <p:sldId id="268" r:id="rId10"/>
    <p:sldId id="269" r:id="rId11"/>
    <p:sldId id="270" r:id="rId12"/>
    <p:sldId id="271" r:id="rId13"/>
    <p:sldId id="272" r:id="rId14"/>
    <p:sldId id="261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915160" y="4429760"/>
            <a:ext cx="836104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页面中下拉框的处理方法使用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5536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使用Select模块的方法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530" y="2289175"/>
            <a:ext cx="495363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实例3：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（2）输入用户名和密码，单击“登录”按钮；</a:t>
            </a:r>
            <a:endParaRPr lang="zh-CN" altLang="en-US"/>
          </a:p>
          <a:p>
            <a:r>
              <a:rPr lang="zh-CN" altLang="en-US"/>
              <a:t>（3）单击人力资源服务系统页面中的“人资工作台”按钮；</a:t>
            </a:r>
            <a:endParaRPr lang="zh-CN" altLang="en-US"/>
          </a:p>
          <a:p>
            <a:r>
              <a:rPr lang="zh-CN" altLang="en-US"/>
              <a:t>（4）单击人资工作台页面左侧的“员工基本信息管理”按钮；</a:t>
            </a:r>
            <a:endParaRPr lang="zh-CN" altLang="en-US"/>
          </a:p>
          <a:p>
            <a:r>
              <a:rPr lang="zh-CN" altLang="en-US"/>
              <a:t>（5）单击“员工信息管理”按钮；</a:t>
            </a:r>
            <a:endParaRPr lang="zh-CN" altLang="en-US"/>
          </a:p>
          <a:p>
            <a:r>
              <a:rPr lang="zh-CN" altLang="en-US"/>
              <a:t>（6）在员工信息管理页面选择政治面貌为其他。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785485" y="182880"/>
            <a:ext cx="7366000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from selenium.webdriver import ActionChains</a:t>
            </a:r>
            <a:endParaRPr lang="zh-CN" altLang="en-US" sz="1600"/>
          </a:p>
          <a:p>
            <a:r>
              <a:rPr lang="zh-CN" altLang="en-US" sz="1600"/>
              <a:t>from selenium.webdriver.support.select import Select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driver.get("http://192.168.X.XXX/suthr/logon")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driver.implicitly_wait(30)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driver.find_element_by_class_name("uppercase").click()</a:t>
            </a:r>
            <a:endParaRPr lang="zh-CN" altLang="en-US" sz="1600"/>
          </a:p>
          <a:p>
            <a:r>
              <a:rPr lang="zh-CN" altLang="en-US" sz="1600"/>
              <a:t>#单击“登录”按钮</a:t>
            </a:r>
            <a:endParaRPr lang="zh-CN" altLang="en-US" sz="1600"/>
          </a:p>
          <a:p>
            <a:r>
              <a:rPr lang="zh-CN" altLang="en-US" sz="1600"/>
              <a:t>driver.find_element_by_link_text("人资工作台").click()</a:t>
            </a:r>
            <a:endParaRPr lang="zh-CN" altLang="en-US" sz="1600"/>
          </a:p>
          <a:p>
            <a:r>
              <a:rPr lang="zh-CN" altLang="en-US" sz="1600"/>
              <a:t>#单击“人资工作台”按钮</a:t>
            </a:r>
            <a:endParaRPr lang="zh-CN" altLang="en-US" sz="1600"/>
          </a:p>
          <a:p>
            <a:r>
              <a:rPr lang="zh-CN" altLang="en-US" sz="1600"/>
              <a:t>element=driver.find_element_by_link_text("员工基本信息管理")</a:t>
            </a:r>
            <a:endParaRPr lang="zh-CN" altLang="en-US" sz="1600"/>
          </a:p>
          <a:p>
            <a:r>
              <a:rPr lang="zh-CN" altLang="en-US" sz="1600"/>
              <a:t>#定位“员工基本信息管理”按钮</a:t>
            </a:r>
            <a:endParaRPr lang="zh-CN" altLang="en-US" sz="1600"/>
          </a:p>
          <a:p>
            <a:r>
              <a:rPr lang="zh-CN" altLang="en-US" sz="1600"/>
              <a:t>ActionChains(driver).click(element).perform()</a:t>
            </a:r>
            <a:endParaRPr lang="zh-CN" altLang="en-US" sz="1600"/>
          </a:p>
          <a:p>
            <a:r>
              <a:rPr lang="zh-CN" altLang="en-US" sz="1600"/>
              <a:t>#单击“员工基本信息管理”按钮</a:t>
            </a:r>
            <a:endParaRPr lang="zh-CN" altLang="en-US" sz="1600"/>
          </a:p>
          <a:p>
            <a:r>
              <a:rPr lang="zh-CN" altLang="en-US" sz="1600"/>
              <a:t>driver.find_element_by_link_text("员工信息管理").click()</a:t>
            </a:r>
            <a:endParaRPr lang="zh-CN" altLang="en-US" sz="1600"/>
          </a:p>
          <a:p>
            <a:r>
              <a:rPr lang="zh-CN" altLang="en-US" sz="1600"/>
              <a:t>#单击“员工信息管理”按钮</a:t>
            </a:r>
            <a:endParaRPr lang="zh-CN" altLang="en-US" sz="1600"/>
          </a:p>
          <a:p>
            <a:r>
              <a:rPr lang="zh-CN" altLang="en-US" sz="1600"/>
              <a:t>select=driver.find_element_by_id("dictPoliticalStatus")</a:t>
            </a:r>
            <a:endParaRPr lang="zh-CN" altLang="en-US" sz="1600"/>
          </a:p>
          <a:p>
            <a:r>
              <a:rPr lang="zh-CN" altLang="en-US" sz="1600"/>
              <a:t>#定位下拉框</a:t>
            </a:r>
            <a:endParaRPr lang="zh-CN" altLang="en-US" sz="1600"/>
          </a:p>
          <a:p>
            <a:r>
              <a:rPr lang="zh-CN" altLang="en-US" sz="1600"/>
              <a:t>Select(select).select_by_visible_text("其他")</a:t>
            </a:r>
            <a:endParaRPr lang="zh-CN" altLang="en-US" sz="1600"/>
          </a:p>
          <a:p>
            <a:r>
              <a:rPr lang="zh-CN" altLang="en-US" sz="1600"/>
              <a:t>#定位下拉框选项</a:t>
            </a:r>
            <a:endParaRPr lang="zh-CN" altLang="en-US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136775"/>
            <a:ext cx="5615305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实例4：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（2）输入用户名和密码，单击“登录”按钮；</a:t>
            </a:r>
            <a:endParaRPr lang="zh-CN" altLang="en-US"/>
          </a:p>
          <a:p>
            <a:r>
              <a:rPr lang="zh-CN" altLang="en-US"/>
              <a:t>（3）单击人力资源服务系统页面中的“人资工作台”按钮；</a:t>
            </a:r>
            <a:endParaRPr lang="zh-CN" altLang="en-US"/>
          </a:p>
          <a:p>
            <a:r>
              <a:rPr lang="zh-CN" altLang="en-US"/>
              <a:t>（4）单击人资工作台页面左侧的“员工基本信息管理”按钮；</a:t>
            </a:r>
            <a:endParaRPr lang="zh-CN" altLang="en-US"/>
          </a:p>
          <a:p>
            <a:r>
              <a:rPr lang="zh-CN" altLang="en-US"/>
              <a:t>（5）单击“员工信息管理”按钮；</a:t>
            </a:r>
            <a:endParaRPr lang="zh-CN" altLang="en-US"/>
          </a:p>
          <a:p>
            <a:r>
              <a:rPr lang="zh-CN" altLang="en-US"/>
              <a:t>（6）在员工信息管理页面选择政治面貌为其他。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870575" y="182880"/>
            <a:ext cx="736536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from selenium.webdriver import ActionChains</a:t>
            </a:r>
            <a:endParaRPr lang="zh-CN" altLang="en-US" sz="1600"/>
          </a:p>
          <a:p>
            <a:r>
              <a:rPr lang="zh-CN" altLang="en-US" sz="1600"/>
              <a:t>from selenium.webdriver.support.select import Select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driver.get("http://192.168.1.228/suthr/logon")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driver.implicitly_wait(30)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driver.find_element_by_class_name("uppercase").click()</a:t>
            </a:r>
            <a:endParaRPr lang="zh-CN" altLang="en-US" sz="1600"/>
          </a:p>
          <a:p>
            <a:r>
              <a:rPr lang="zh-CN" altLang="en-US" sz="1600"/>
              <a:t>#单击“登录”按钮</a:t>
            </a:r>
            <a:endParaRPr lang="zh-CN" altLang="en-US" sz="1600"/>
          </a:p>
          <a:p>
            <a:r>
              <a:rPr lang="zh-CN" altLang="en-US" sz="1600"/>
              <a:t>driver.find_element_by_link_text("人资工作台").click()</a:t>
            </a:r>
            <a:endParaRPr lang="zh-CN" altLang="en-US" sz="1600"/>
          </a:p>
          <a:p>
            <a:r>
              <a:rPr lang="zh-CN" altLang="en-US" sz="1600"/>
              <a:t>#单击“人资工作台”按钮</a:t>
            </a:r>
            <a:endParaRPr lang="zh-CN" altLang="en-US" sz="1600"/>
          </a:p>
          <a:p>
            <a:r>
              <a:rPr lang="zh-CN" altLang="en-US" sz="1600"/>
              <a:t>element=driver.find_element_by_link_text("员工基本信息管理")</a:t>
            </a:r>
            <a:endParaRPr lang="zh-CN" altLang="en-US" sz="1600"/>
          </a:p>
          <a:p>
            <a:r>
              <a:rPr lang="zh-CN" altLang="en-US" sz="1600"/>
              <a:t>#定位“员工基本信息管理”按钮</a:t>
            </a:r>
            <a:endParaRPr lang="zh-CN" altLang="en-US" sz="1600"/>
          </a:p>
          <a:p>
            <a:r>
              <a:rPr lang="zh-CN" altLang="en-US" sz="1600"/>
              <a:t>ActionChains(driver).click(element).perform()</a:t>
            </a:r>
            <a:endParaRPr lang="zh-CN" altLang="en-US" sz="1600"/>
          </a:p>
          <a:p>
            <a:r>
              <a:rPr lang="zh-CN" altLang="en-US" sz="1600"/>
              <a:t>#单击“员工基本信息管理”按钮</a:t>
            </a:r>
            <a:endParaRPr lang="zh-CN" altLang="en-US" sz="1600"/>
          </a:p>
          <a:p>
            <a:r>
              <a:rPr lang="zh-CN" altLang="en-US" sz="1600"/>
              <a:t>driver.find_element_by_link_text("员工信息管理").click()</a:t>
            </a:r>
            <a:endParaRPr lang="zh-CN" altLang="en-US" sz="1600"/>
          </a:p>
          <a:p>
            <a:r>
              <a:rPr lang="zh-CN" altLang="en-US" sz="1600"/>
              <a:t>#单击“员工信息管理”按钮</a:t>
            </a:r>
            <a:endParaRPr lang="zh-CN" altLang="en-US" sz="1600"/>
          </a:p>
          <a:p>
            <a:r>
              <a:rPr lang="zh-CN" altLang="en-US" sz="1600"/>
              <a:t>select=driver.find_element_by_id("dictPoliticalStatus")</a:t>
            </a:r>
            <a:endParaRPr lang="zh-CN" altLang="en-US" sz="1600"/>
          </a:p>
          <a:p>
            <a:r>
              <a:rPr lang="zh-CN" altLang="en-US" sz="1600"/>
              <a:t>#定位下拉框</a:t>
            </a:r>
            <a:endParaRPr lang="zh-CN" altLang="en-US" sz="1600"/>
          </a:p>
          <a:p>
            <a:r>
              <a:rPr lang="zh-CN" altLang="en-US" sz="1600"/>
              <a:t>Select(select).select_by_value("261")</a:t>
            </a:r>
            <a:endParaRPr lang="zh-CN" altLang="en-US" sz="1600"/>
          </a:p>
          <a:p>
            <a:r>
              <a:rPr lang="zh-CN" altLang="en-US" sz="1600"/>
              <a:t>#定位下拉框选项</a:t>
            </a:r>
            <a:endParaRPr lang="zh-CN" altLang="en-US" sz="1600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5536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使用Select模块的方法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206115" y="1604010"/>
            <a:ext cx="6058535" cy="596900"/>
            <a:chOff x="2287" y="4971"/>
            <a:chExt cx="9541" cy="940"/>
          </a:xfrm>
        </p:grpSpPr>
        <p:grpSp>
          <p:nvGrpSpPr>
            <p:cNvPr id="22" name="组合 21"/>
            <p:cNvGrpSpPr/>
            <p:nvPr/>
          </p:nvGrpSpPr>
          <p:grpSpPr>
            <a:xfrm rot="0">
              <a:off x="2287" y="4971"/>
              <a:ext cx="842" cy="907"/>
              <a:chOff x="5651" y="3548"/>
              <a:chExt cx="842" cy="90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 rot="0">
              <a:off x="4932" y="5003"/>
              <a:ext cx="6896" cy="908"/>
              <a:chOff x="3369875" y="1633364"/>
              <a:chExt cx="3362852" cy="432048"/>
            </a:xfrm>
            <a:solidFill>
              <a:schemeClr val="accent1"/>
            </a:solidFill>
          </p:grpSpPr>
          <p:sp>
            <p:nvSpPr>
              <p:cNvPr id="3" name="矩形 2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" name="TextBox 9"/>
              <p:cNvSpPr txBox="1"/>
              <p:nvPr/>
            </p:nvSpPr>
            <p:spPr>
              <a:xfrm>
                <a:off x="3497152" y="1679995"/>
                <a:ext cx="3235575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使用选项元素标签定位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3206115" y="4751070"/>
            <a:ext cx="6058535" cy="596900"/>
            <a:chOff x="2287" y="4971"/>
            <a:chExt cx="9541" cy="940"/>
          </a:xfrm>
        </p:grpSpPr>
        <p:grpSp>
          <p:nvGrpSpPr>
            <p:cNvPr id="12" name="组合 11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 rot="0">
              <a:off x="4932" y="5003"/>
              <a:ext cx="6896" cy="908"/>
              <a:chOff x="3369875" y="1633364"/>
              <a:chExt cx="3362852" cy="432048"/>
            </a:xfrm>
            <a:solidFill>
              <a:schemeClr val="accent1"/>
            </a:solidFill>
          </p:grpSpPr>
          <p:sp>
            <p:nvSpPr>
              <p:cNvPr id="16" name="矩形 15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TextBox 9"/>
              <p:cNvSpPr txBox="1"/>
              <p:nvPr/>
            </p:nvSpPr>
            <p:spPr>
              <a:xfrm>
                <a:off x="3497152" y="1679995"/>
                <a:ext cx="3235575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使用Select模块的方法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3205480" y="3177540"/>
            <a:ext cx="6058535" cy="596900"/>
            <a:chOff x="2287" y="4971"/>
            <a:chExt cx="9541" cy="940"/>
          </a:xfrm>
        </p:grpSpPr>
        <p:grpSp>
          <p:nvGrpSpPr>
            <p:cNvPr id="19" name="组合 18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 rot="0">
              <a:off x="4932" y="5003"/>
              <a:ext cx="6896" cy="908"/>
              <a:chOff x="3369875" y="1633364"/>
              <a:chExt cx="3362852" cy="432048"/>
            </a:xfrm>
            <a:solidFill>
              <a:schemeClr val="accent1"/>
            </a:solidFill>
          </p:grpSpPr>
          <p:sp>
            <p:nvSpPr>
              <p:cNvPr id="24" name="矩形 23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TextBox 9"/>
              <p:cNvSpPr txBox="1"/>
              <p:nvPr/>
            </p:nvSpPr>
            <p:spPr>
              <a:xfrm>
                <a:off x="3497152" y="1679995"/>
                <a:ext cx="3235575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直接通过xpath层级标签定位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使用选项元素标签定位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使用选项元素标签定位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0240" y="1150620"/>
            <a:ext cx="77743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对于图</a:t>
            </a:r>
            <a:r>
              <a:rPr lang="en-US" altLang="zh-CN"/>
              <a:t>1</a:t>
            </a:r>
            <a:r>
              <a:rPr lang="zh-CN" altLang="en-US"/>
              <a:t>图</a:t>
            </a:r>
            <a:r>
              <a:rPr lang="en-US" altLang="zh-CN"/>
              <a:t>2</a:t>
            </a:r>
            <a:r>
              <a:rPr lang="zh-CN" altLang="en-US"/>
              <a:t>所示问题，可以用三种方法进行元素定位。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210" y="2108200"/>
            <a:ext cx="6110605" cy="45580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815" y="2108200"/>
            <a:ext cx="5717540" cy="45573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7530" y="1159510"/>
            <a:ext cx="74637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使用选项元素标签定位；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785485" y="365125"/>
            <a:ext cx="1219136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在PyCharm中进行代码编写：</a:t>
            </a:r>
            <a:endParaRPr lang="zh-CN" altLang="en-US" sz="1600"/>
          </a:p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from selenium.webdriver import ActionChains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driver.get("http://192.168.X.XXX/suthr/logon")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driver.implicitly_wait(30)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driver.find_element_by_class_name("uppercase").click()</a:t>
            </a:r>
            <a:endParaRPr lang="zh-CN" altLang="en-US" sz="1600"/>
          </a:p>
          <a:p>
            <a:r>
              <a:rPr lang="zh-CN" altLang="en-US" sz="1600"/>
              <a:t>#单击“登录”按钮</a:t>
            </a:r>
            <a:endParaRPr lang="zh-CN" altLang="en-US" sz="1600"/>
          </a:p>
          <a:p>
            <a:r>
              <a:rPr lang="zh-CN" altLang="en-US" sz="1600"/>
              <a:t>driver.find_element_by_link_text("人资工作台").click()</a:t>
            </a:r>
            <a:endParaRPr lang="zh-CN" altLang="en-US" sz="1600"/>
          </a:p>
          <a:p>
            <a:r>
              <a:rPr lang="zh-CN" altLang="en-US" sz="1600"/>
              <a:t>#单击“人资工作台”按钮</a:t>
            </a:r>
            <a:endParaRPr lang="zh-CN" altLang="en-US" sz="1600"/>
          </a:p>
          <a:p>
            <a:r>
              <a:rPr lang="zh-CN" altLang="en-US" sz="1600"/>
              <a:t>element=driver.find_element_by_link_text("员工基本信息管理")</a:t>
            </a:r>
            <a:endParaRPr lang="zh-CN" altLang="en-US" sz="1600"/>
          </a:p>
          <a:p>
            <a:r>
              <a:rPr lang="zh-CN" altLang="en-US" sz="1600"/>
              <a:t>#定位“员工基本信息管理”按钮</a:t>
            </a:r>
            <a:endParaRPr lang="zh-CN" altLang="en-US" sz="1600"/>
          </a:p>
          <a:p>
            <a:r>
              <a:rPr lang="zh-CN" altLang="en-US" sz="1600"/>
              <a:t>ActionChains(driver).click(element).perform()</a:t>
            </a:r>
            <a:endParaRPr lang="zh-CN" altLang="en-US" sz="1600"/>
          </a:p>
          <a:p>
            <a:r>
              <a:rPr lang="zh-CN" altLang="en-US" sz="1600"/>
              <a:t>#单击“员工基本信息管理”按钮</a:t>
            </a:r>
            <a:endParaRPr lang="zh-CN" altLang="en-US" sz="1600"/>
          </a:p>
          <a:p>
            <a:r>
              <a:rPr lang="zh-CN" altLang="en-US" sz="1600"/>
              <a:t>driver.find_element_by_link_text("员工信息管理").click()</a:t>
            </a:r>
            <a:endParaRPr lang="zh-CN" altLang="en-US" sz="1600"/>
          </a:p>
          <a:p>
            <a:r>
              <a:rPr lang="zh-CN" altLang="en-US" sz="1600"/>
              <a:t>#单击“员工信息管理”按钮</a:t>
            </a:r>
            <a:endParaRPr lang="zh-CN" altLang="en-US" sz="1600"/>
          </a:p>
          <a:p>
            <a:r>
              <a:rPr lang="zh-CN" altLang="en-US" sz="1600"/>
              <a:t>driver.find_elements_by_tag_name("select")[1].click()</a:t>
            </a:r>
            <a:endParaRPr lang="zh-CN" altLang="en-US" sz="1600"/>
          </a:p>
          <a:p>
            <a:r>
              <a:rPr lang="zh-CN" altLang="en-US" sz="1600"/>
              <a:t>#单击select标签</a:t>
            </a:r>
            <a:endParaRPr lang="zh-CN" altLang="en-US" sz="1600"/>
          </a:p>
          <a:p>
            <a:r>
              <a:rPr lang="zh-CN" altLang="en-US" sz="1600"/>
              <a:t>driver.find_elements_by_tag_name("option")[8].click()</a:t>
            </a:r>
            <a:endParaRPr lang="zh-CN" altLang="en-US" sz="1600"/>
          </a:p>
          <a:p>
            <a:r>
              <a:rPr lang="zh-CN" altLang="en-US" sz="1600"/>
              <a:t>#选择政治面貌并单击</a:t>
            </a:r>
            <a:endParaRPr lang="zh-CN" altLang="en-US" sz="1600"/>
          </a:p>
        </p:txBody>
      </p:sp>
      <p:sp>
        <p:nvSpPr>
          <p:cNvPr id="9" name="文本框 8"/>
          <p:cNvSpPr txBox="1"/>
          <p:nvPr/>
        </p:nvSpPr>
        <p:spPr>
          <a:xfrm>
            <a:off x="498475" y="2449830"/>
            <a:ext cx="492252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实例1：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（3）单击人力资源服务系统页面中的“人资工作台”按钮；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（4）单击人资工作台页面左侧的“员工基本信息管理”按钮；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（5）单击“员工信息管理”按钮；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（6）在员工信息管理页面选择政治面貌为其他。</a:t>
            </a:r>
            <a:endParaRPr lang="zh-CN" altLang="en-US"/>
          </a:p>
        </p:txBody>
      </p:sp>
      <p:sp>
        <p:nvSpPr>
          <p:cNvPr id="11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使用选项元素标签定位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直接通过xpath层级标签定位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4780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直接通过xpath层级标签定位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0240" y="1150620"/>
            <a:ext cx="77743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t>直接通过xpath层级标签定位；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47395" y="2155190"/>
            <a:ext cx="383159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实例2：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（2）输入用户名和密码，单击“登录”按钮；</a:t>
            </a:r>
            <a:endParaRPr lang="zh-CN" altLang="en-US"/>
          </a:p>
          <a:p>
            <a:r>
              <a:rPr lang="zh-CN" altLang="en-US"/>
              <a:t>（3）单击人力资源服务系统页面中的“人资工作台”按钮；</a:t>
            </a:r>
            <a:endParaRPr lang="zh-CN" altLang="en-US"/>
          </a:p>
          <a:p>
            <a:r>
              <a:rPr lang="zh-CN" altLang="en-US"/>
              <a:t>（4）单击人资工作台页面左侧的“员工基本信息管理”按钮；</a:t>
            </a:r>
            <a:endParaRPr lang="zh-CN" altLang="en-US"/>
          </a:p>
          <a:p>
            <a:r>
              <a:rPr lang="zh-CN" altLang="en-US"/>
              <a:t>（5）单击“员工信息管理”按钮；</a:t>
            </a:r>
            <a:endParaRPr lang="zh-CN" altLang="en-US"/>
          </a:p>
          <a:p>
            <a:r>
              <a:rPr lang="zh-CN" altLang="en-US"/>
              <a:t>（6）在员工信息管理页面选择政治面貌为其他。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292090" y="610870"/>
            <a:ext cx="7366000" cy="62471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在PyCharm中进行代码编写：</a:t>
            </a:r>
            <a:endParaRPr lang="zh-CN" altLang="en-US" sz="1600"/>
          </a:p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from selenium.webdriver import ActionChains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driver.get("http://192.168.X.XXX/suthr/logon")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driver.implicitly_wait(30)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driver.find_element_by_class_name("uppercase").click()</a:t>
            </a:r>
            <a:endParaRPr lang="zh-CN" altLang="en-US" sz="1600"/>
          </a:p>
          <a:p>
            <a:r>
              <a:rPr lang="zh-CN" altLang="en-US" sz="1600"/>
              <a:t>#单击“登录”按钮</a:t>
            </a:r>
            <a:endParaRPr lang="zh-CN" altLang="en-US" sz="1600"/>
          </a:p>
          <a:p>
            <a:r>
              <a:rPr lang="zh-CN" altLang="en-US" sz="1600"/>
              <a:t>driver.find_element_by_link_text("人资工作台").click()</a:t>
            </a:r>
            <a:endParaRPr lang="zh-CN" altLang="en-US" sz="1600"/>
          </a:p>
          <a:p>
            <a:r>
              <a:rPr lang="zh-CN" altLang="en-US" sz="1600"/>
              <a:t>#单击“人资工作台”按钮</a:t>
            </a:r>
            <a:endParaRPr lang="zh-CN" altLang="en-US" sz="1600"/>
          </a:p>
          <a:p>
            <a:r>
              <a:rPr lang="zh-CN" altLang="en-US" sz="1600"/>
              <a:t>element=driver.find_element_by_link_text("员工基本信息管理")</a:t>
            </a:r>
            <a:endParaRPr lang="zh-CN" altLang="en-US" sz="1600"/>
          </a:p>
          <a:p>
            <a:r>
              <a:rPr lang="zh-CN" altLang="en-US" sz="1600"/>
              <a:t>#定位“员工基本信息管理”按钮</a:t>
            </a:r>
            <a:endParaRPr lang="zh-CN" altLang="en-US" sz="1600"/>
          </a:p>
          <a:p>
            <a:r>
              <a:rPr lang="zh-CN" altLang="en-US" sz="1600"/>
              <a:t>ActionChains(driver).click(element).perform()</a:t>
            </a:r>
            <a:endParaRPr lang="zh-CN" altLang="en-US" sz="1600"/>
          </a:p>
          <a:p>
            <a:r>
              <a:rPr lang="zh-CN" altLang="en-US" sz="1600"/>
              <a:t>#单击“员工基本信息管理”按钮</a:t>
            </a:r>
            <a:endParaRPr lang="zh-CN" altLang="en-US" sz="1600"/>
          </a:p>
          <a:p>
            <a:r>
              <a:rPr lang="zh-CN" altLang="en-US" sz="1600"/>
              <a:t>driver.find_element_by_link_text("员工信息管理").click()</a:t>
            </a:r>
            <a:endParaRPr lang="zh-CN" altLang="en-US" sz="1600"/>
          </a:p>
          <a:p>
            <a:r>
              <a:rPr lang="zh-CN" altLang="en-US" sz="1600"/>
              <a:t>#单击“员工信息管理”按钮</a:t>
            </a:r>
            <a:endParaRPr lang="zh-CN" altLang="en-US" sz="1600"/>
          </a:p>
          <a:p>
            <a:r>
              <a:rPr lang="zh-CN" altLang="en-US" sz="1600"/>
              <a:t>driver.find_element_by_xpath("/html/body/div[4]/div[2]/div/div[2]/div[2]/div/</a:t>
            </a:r>
            <a:endParaRPr lang="zh-CN" altLang="en-US" sz="1600"/>
          </a:p>
          <a:p>
            <a:r>
              <a:rPr lang="zh-CN" altLang="en-US" sz="1600"/>
              <a:t>div/form/div/div[1]/div/div[3]/select/option[6]").click()</a:t>
            </a:r>
            <a:endParaRPr lang="zh-CN" altLang="en-US" sz="1600"/>
          </a:p>
          <a:p>
            <a:r>
              <a:rPr lang="zh-CN" altLang="en-US" sz="1600"/>
              <a:t>#选择政治面貌并单击</a:t>
            </a:r>
            <a:endParaRPr lang="zh-CN" altLang="en-US"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使用Select模块的方法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03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5536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使用Select模块的方法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87755" y="1998345"/>
            <a:ext cx="1031430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除上面介绍的方法外，Selenium还提供了更高级的方法，即导入Select模块，直接根据属性或索引定位。</a:t>
            </a:r>
            <a:endParaRPr lang="zh-CN" altLang="en-US"/>
          </a:p>
          <a:p>
            <a:r>
              <a:rPr lang="zh-CN" altLang="en-US"/>
              <a:t>（1）导入Select模块方法：</a:t>
            </a:r>
            <a:endParaRPr lang="zh-CN" altLang="en-US"/>
          </a:p>
          <a:p>
            <a:r>
              <a:rPr lang="zh-CN" altLang="en-US"/>
              <a:t>from selenium.webdriver.support.select import Select;</a:t>
            </a:r>
            <a:endParaRPr lang="zh-CN" altLang="en-US"/>
          </a:p>
          <a:p>
            <a:r>
              <a:rPr lang="zh-CN" altLang="en-US"/>
              <a:t>（2）通过select选项的名称定位选择对应选项，如选择其他选项，使用如下命令：</a:t>
            </a:r>
            <a:endParaRPr lang="zh-CN" altLang="en-US"/>
          </a:p>
          <a:p>
            <a:r>
              <a:rPr lang="zh-CN" altLang="en-US"/>
              <a:t>select_by_visible_text("其他")</a:t>
            </a:r>
            <a:endParaRPr lang="zh-CN" altLang="en-US"/>
          </a:p>
          <a:p>
            <a:r>
              <a:rPr lang="zh-CN" altLang="en-US"/>
              <a:t>Select模块其他方法：</a:t>
            </a:r>
            <a:endParaRPr lang="zh-CN" altLang="en-US"/>
          </a:p>
          <a:p>
            <a:r>
              <a:rPr lang="zh-CN" altLang="en-US"/>
              <a:t>●　select_by_index( )：通过索引定位；</a:t>
            </a:r>
            <a:endParaRPr lang="zh-CN" altLang="en-US"/>
          </a:p>
          <a:p>
            <a:r>
              <a:rPr lang="zh-CN" altLang="en-US"/>
              <a:t>●　select_by_value( )：通过value值定位；</a:t>
            </a:r>
            <a:endParaRPr lang="zh-CN" altLang="en-US"/>
          </a:p>
          <a:p>
            <a:r>
              <a:rPr lang="zh-CN" altLang="en-US"/>
              <a:t>●　select_by_visible_text( )：通过文本值定位；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4301</Words>
  <Application>WPS 演示</Application>
  <PresentationFormat>宽屏</PresentationFormat>
  <Paragraphs>198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蒋英羽</cp:lastModifiedBy>
  <cp:revision>152</cp:revision>
  <dcterms:created xsi:type="dcterms:W3CDTF">2019-06-19T02:08:00Z</dcterms:created>
  <dcterms:modified xsi:type="dcterms:W3CDTF">2022-02-11T01:45:46Z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0994ADDA145A495D9CA7527A51EF9981</vt:lpwstr>
  </property>
</Properties>
</file>