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2" r:id="rId8"/>
    <p:sldId id="263" r:id="rId9"/>
    <p:sldId id="264" r:id="rId10"/>
    <p:sldId id="261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419225" y="4429760"/>
            <a:ext cx="8361045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操作下拉滚动条方法使用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 rot="0">
            <a:off x="1452245" y="3156585"/>
            <a:ext cx="534670" cy="575945"/>
            <a:chOff x="5651" y="3548"/>
            <a:chExt cx="842" cy="906"/>
          </a:xfrm>
        </p:grpSpPr>
        <p:sp>
          <p:nvSpPr>
            <p:cNvPr id="6" name="矩形 5"/>
            <p:cNvSpPr/>
            <p:nvPr/>
          </p:nvSpPr>
          <p:spPr>
            <a:xfrm>
              <a:off x="5651" y="3548"/>
              <a:ext cx="842" cy="9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51" y="3614"/>
              <a:ext cx="82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 rot="0">
            <a:off x="2934335" y="3140710"/>
            <a:ext cx="6323965" cy="576580"/>
            <a:chOff x="3369875" y="1633364"/>
            <a:chExt cx="3362365" cy="432048"/>
          </a:xfrm>
          <a:solidFill>
            <a:schemeClr val="accent1"/>
          </a:solidFill>
        </p:grpSpPr>
        <p:sp>
          <p:nvSpPr>
            <p:cNvPr id="9" name="矩形 8"/>
            <p:cNvSpPr/>
            <p:nvPr/>
          </p:nvSpPr>
          <p:spPr>
            <a:xfrm>
              <a:off x="3369875" y="1633364"/>
              <a:ext cx="3362365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7211" y="1680046"/>
              <a:ext cx="2200852" cy="31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rPr>
                <a:t>操作下拉滚动条方法使用</a:t>
              </a:r>
              <a:endParaRPr lang="zh-CN" altLang="en-US" sz="2135" dirty="0" smtClean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操作下拉滚动条方法使用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297053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submit() 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57530" y="1038225"/>
            <a:ext cx="1119505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比如，人力资源综合服务系统页面中的人资工作台页面左侧，需要进行拖动下拉条后才能看见页面最下面的文字，如图所示。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7170" y="1776095"/>
            <a:ext cx="9217025" cy="49371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297053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submit() 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12165" y="1721485"/>
            <a:ext cx="11329035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在Selenium中提供两种方法来处理拖动下拉滚动条的问题。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1．通过连续按方向箭头的方法实现</a:t>
            </a:r>
            <a:endParaRPr lang="zh-CN" altLang="en-US"/>
          </a:p>
          <a:p>
            <a:r>
              <a:rPr lang="zh-CN" altLang="en-US"/>
              <a:t>根据鼠标和键盘的相关知识和操作命令，可以借助于鼠标和键盘的操作命令来实现下拉滚动条的移动。例如，进入某个页面后存在下拉滚动条，且能够移动，则可以通过鼠标和键盘的操作命令找到隐藏的文字进行超链接，代码如下：</a:t>
            </a:r>
            <a:endParaRPr lang="zh-CN" altLang="en-US"/>
          </a:p>
          <a:p>
            <a:r>
              <a:rPr lang="zh-CN" altLang="en-US"/>
              <a:t>ActionChains(driver).send_keys(Keys.ARROW_DOWN).send_keys(Keys.ARROW_DOWN).</a:t>
            </a:r>
            <a:endParaRPr lang="zh-CN" altLang="en-US"/>
          </a:p>
          <a:p>
            <a:r>
              <a:rPr lang="zh-CN" altLang="en-US"/>
              <a:t>send_keys(Keys.ARROW_DOWN).perform()</a:t>
            </a:r>
            <a:endParaRPr lang="zh-CN" altLang="en-US"/>
          </a:p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812165" y="4037965"/>
            <a:ext cx="1169416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2．用 JavaScript 中的语句实现滚动条移动</a:t>
            </a:r>
            <a:endParaRPr lang="zh-CN" altLang="en-US"/>
          </a:p>
          <a:p>
            <a:r>
              <a:rPr lang="zh-CN" altLang="en-US">
                <a:sym typeface="+mn-ea"/>
              </a:rPr>
              <a:t>JavaScript也是编写自动化脚本的一种语言，编写脚本的时候用得比较少，但是有的时候用JavaScript写的代码更加简单、实用。关于JavaScript的知识可以从网上进行简单学习。代码如下：</a:t>
            </a:r>
            <a:endParaRPr lang="zh-CN" altLang="en-US"/>
          </a:p>
          <a:p>
            <a:r>
              <a:rPr lang="zh-CN" altLang="en-US">
                <a:sym typeface="+mn-ea"/>
              </a:rPr>
              <a:t>driver.execute_script("window.scrollTo(0,0)")</a:t>
            </a:r>
            <a:endParaRPr lang="zh-CN" altLang="en-US"/>
          </a:p>
          <a:p>
            <a:r>
              <a:rPr lang="zh-CN" altLang="en-US">
                <a:sym typeface="+mn-ea"/>
              </a:rPr>
              <a:t>代码中的(0,0)代表页面横向和纵向的坐标。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297053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submit() 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669155" y="1056640"/>
            <a:ext cx="10382885" cy="5354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from selenium.webdriver import ActionChains</a:t>
            </a:r>
            <a:endParaRPr lang="zh-CN" altLang="en-US"/>
          </a:p>
          <a:p>
            <a:r>
              <a:rPr lang="zh-CN" altLang="en-US"/>
              <a:t>from selenium.webdriver.common.keys import Keys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driver.get("http://192.168.X.XXX/suthr/logon")</a:t>
            </a:r>
            <a:endParaRPr lang="zh-CN" altLang="en-US"/>
          </a:p>
          <a:p>
            <a:r>
              <a:rPr lang="zh-CN" altLang="en-US"/>
              <a:t>#进入人力资源综合服务系统登录页面</a:t>
            </a:r>
            <a:endParaRPr lang="zh-CN" altLang="en-US"/>
          </a:p>
          <a:p>
            <a:r>
              <a:rPr lang="zh-CN" altLang="en-US"/>
              <a:t>driver.find_element_by_name("username").send_keys("hrteacher")</a:t>
            </a:r>
            <a:endParaRPr lang="zh-CN" altLang="en-US"/>
          </a:p>
          <a:p>
            <a:r>
              <a:rPr lang="zh-CN" altLang="en-US"/>
              <a:t>#输入用户名</a:t>
            </a:r>
            <a:endParaRPr lang="zh-CN" altLang="en-US"/>
          </a:p>
          <a:p>
            <a:r>
              <a:rPr lang="zh-CN" altLang="en-US"/>
              <a:t>driver.find_element_by_name("password").send_keys("123456")</a:t>
            </a:r>
            <a:endParaRPr lang="zh-CN" altLang="en-US"/>
          </a:p>
          <a:p>
            <a:r>
              <a:rPr lang="zh-CN" altLang="en-US"/>
              <a:t>#输入密码</a:t>
            </a:r>
            <a:endParaRPr lang="zh-CN" altLang="en-US"/>
          </a:p>
          <a:p>
            <a:r>
              <a:rPr lang="zh-CN" altLang="en-US"/>
              <a:t>driver.find_element_by_class_name("uppercase").click()</a:t>
            </a:r>
            <a:endParaRPr lang="zh-CN" altLang="en-US"/>
          </a:p>
          <a:p>
            <a:r>
              <a:rPr lang="zh-CN" altLang="en-US"/>
              <a:t>#单击“登录”按钮</a:t>
            </a:r>
            <a:endParaRPr lang="zh-CN" altLang="en-US"/>
          </a:p>
          <a:p>
            <a:r>
              <a:rPr lang="zh-CN" altLang="en-US"/>
              <a:t>driver.find_element_by_link_text("人资工作台").click()</a:t>
            </a:r>
            <a:endParaRPr lang="zh-CN" altLang="en-US"/>
          </a:p>
          <a:p>
            <a:r>
              <a:rPr lang="zh-CN" altLang="en-US"/>
              <a:t>#单击“人资工作台”按钮</a:t>
            </a:r>
            <a:endParaRPr lang="zh-CN" altLang="en-US"/>
          </a:p>
          <a:p>
            <a:r>
              <a:rPr lang="zh-CN" altLang="en-US"/>
              <a:t>ActionChains(driver).send_keys(Keys.ARROW_DOWN).send_keys(Keys.ARROW_DOWN).send_</a:t>
            </a:r>
            <a:endParaRPr lang="zh-CN" altLang="en-US"/>
          </a:p>
          <a:p>
            <a:r>
              <a:rPr lang="zh-CN" altLang="en-US"/>
              <a:t>keys(Keys.ARROW_DOWN).send_keys(Keys.ARROW_DOWN).send_keys(Keys.ARROW_DOWN).perform()</a:t>
            </a:r>
            <a:endParaRPr lang="zh-CN" altLang="en-US"/>
          </a:p>
          <a:p>
            <a:r>
              <a:rPr lang="zh-CN" altLang="en-US"/>
              <a:t>#滚动条移动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772795" y="2070100"/>
            <a:ext cx="2540000" cy="3138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实例1：</a:t>
            </a:r>
            <a:endParaRPr lang="zh-CN" altLang="en-US"/>
          </a:p>
          <a:p>
            <a:r>
              <a:rPr lang="zh-CN" altLang="en-US">
                <a:sym typeface="+mn-ea"/>
              </a:rPr>
              <a:t>（1）进入人力资源综合服务系统登录页面；操作下拉滚动条方法</a:t>
            </a:r>
            <a:endParaRPr lang="zh-CN" altLang="en-US"/>
          </a:p>
          <a:p>
            <a:r>
              <a:rPr lang="zh-CN" altLang="en-US">
                <a:sym typeface="+mn-ea"/>
              </a:rPr>
              <a:t>（2）输入用户名和密码，单击“登录”按钮；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（3）单击“人资工作台”按钮，进入人资工作台页面；</a:t>
            </a:r>
            <a:endParaRPr lang="zh-CN" altLang="en-US"/>
          </a:p>
          <a:p>
            <a:r>
              <a:rPr lang="zh-CN" altLang="en-US">
                <a:sym typeface="+mn-ea"/>
              </a:rPr>
              <a:t>（4）实现页面中滚动条的横向和纵向移动。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297053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submit() 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640580" y="1449705"/>
            <a:ext cx="10382885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driver.get("http://192.168.X.XXX/suthr/logon")</a:t>
            </a:r>
            <a:endParaRPr lang="zh-CN" altLang="en-US"/>
          </a:p>
          <a:p>
            <a:r>
              <a:rPr lang="zh-CN" altLang="en-US"/>
              <a:t>#进入人力资源综合服务系统登录页面</a:t>
            </a:r>
            <a:endParaRPr lang="zh-CN" altLang="en-US"/>
          </a:p>
          <a:p>
            <a:r>
              <a:rPr lang="zh-CN" altLang="en-US"/>
              <a:t>driver.find_element_by_name("username").send_keys("hrteacher")</a:t>
            </a:r>
            <a:endParaRPr lang="zh-CN" altLang="en-US"/>
          </a:p>
          <a:p>
            <a:r>
              <a:rPr lang="zh-CN" altLang="en-US"/>
              <a:t>#输入用户名</a:t>
            </a:r>
            <a:endParaRPr lang="zh-CN" altLang="en-US"/>
          </a:p>
          <a:p>
            <a:r>
              <a:rPr lang="zh-CN" altLang="en-US"/>
              <a:t>driver.find_element_by_name("password").send_keys("123456")</a:t>
            </a:r>
            <a:endParaRPr lang="zh-CN" altLang="en-US"/>
          </a:p>
          <a:p>
            <a:r>
              <a:rPr lang="zh-CN" altLang="en-US"/>
              <a:t>#输入密码</a:t>
            </a:r>
            <a:endParaRPr lang="zh-CN" altLang="en-US"/>
          </a:p>
          <a:p>
            <a:r>
              <a:rPr lang="zh-CN" altLang="en-US"/>
              <a:t>driver.find_element_by_class_name("uppercase").click()</a:t>
            </a:r>
            <a:endParaRPr lang="zh-CN" altLang="en-US"/>
          </a:p>
          <a:p>
            <a:r>
              <a:rPr lang="zh-CN" altLang="en-US"/>
              <a:t>#单击“登录”按钮</a:t>
            </a:r>
            <a:endParaRPr lang="zh-CN" altLang="en-US"/>
          </a:p>
          <a:p>
            <a:r>
              <a:rPr lang="zh-CN" altLang="en-US"/>
              <a:t>driver.find_element_by_link_text("人资工作台").click()</a:t>
            </a:r>
            <a:endParaRPr lang="zh-CN" altLang="en-US"/>
          </a:p>
          <a:p>
            <a:r>
              <a:rPr lang="zh-CN" altLang="en-US"/>
              <a:t>#单击“人资工作台”按钮</a:t>
            </a:r>
            <a:endParaRPr lang="zh-CN" altLang="en-US"/>
          </a:p>
          <a:p>
            <a:r>
              <a:rPr lang="zh-CN" altLang="en-US"/>
              <a:t>driver.execute_script("window.scrollTo(0,400)")</a:t>
            </a:r>
            <a:endParaRPr lang="zh-CN" altLang="en-US"/>
          </a:p>
          <a:p>
            <a:r>
              <a:rPr lang="zh-CN" altLang="en-US"/>
              <a:t>#滚动条移动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772795" y="2070100"/>
            <a:ext cx="2540000" cy="3138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实例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：</a:t>
            </a:r>
            <a:endParaRPr lang="zh-CN" altLang="en-US"/>
          </a:p>
          <a:p>
            <a:r>
              <a:rPr lang="zh-CN" altLang="en-US">
                <a:sym typeface="+mn-ea"/>
              </a:rPr>
              <a:t>（1）进入人力资源综合服务系统登录页面；操作下拉滚动条方法</a:t>
            </a:r>
            <a:endParaRPr lang="zh-CN" altLang="en-US"/>
          </a:p>
          <a:p>
            <a:r>
              <a:rPr lang="zh-CN" altLang="en-US">
                <a:sym typeface="+mn-ea"/>
              </a:rPr>
              <a:t>（2）输入用户名和密码，单击“登录”按钮；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（3）单击“人资工作台”按钮，进入人资工作台页面；</a:t>
            </a:r>
            <a:endParaRPr lang="zh-CN" altLang="en-US"/>
          </a:p>
          <a:p>
            <a:r>
              <a:rPr lang="zh-CN" altLang="en-US">
                <a:sym typeface="+mn-ea"/>
              </a:rPr>
              <a:t>（4）实现页面中滚动条的横向和纵向移动。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1893</Words>
  <Application>WPS 演示</Application>
  <PresentationFormat>宽屏</PresentationFormat>
  <Paragraphs>84</Paragraphs>
  <Slides>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Arial</vt:lpstr>
      <vt:lpstr>宋体</vt:lpstr>
      <vt:lpstr>Wingdings</vt:lpstr>
      <vt:lpstr>微软雅黑</vt:lpstr>
      <vt:lpstr>Wingdings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Administrator</cp:lastModifiedBy>
  <cp:revision>151</cp:revision>
  <dcterms:created xsi:type="dcterms:W3CDTF">2019-06-19T02:08:00Z</dcterms:created>
  <dcterms:modified xsi:type="dcterms:W3CDTF">2022-02-10T14:02:55Z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2052-11.1.0.10578</vt:lpwstr>
  </property>
  <property fmtid="{D5CDD505-2E9C-101B-9397-08002B2CF9AE}" pid="3" name="ICV">
    <vt:lpwstr>0994ADDA145A495D9CA7527A51EF9981</vt:lpwstr>
  </property>
</Properties>
</file>