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1" r:id="rId3"/>
    <p:sldId id="257" r:id="rId5"/>
    <p:sldId id="258" r:id="rId6"/>
    <p:sldId id="259" r:id="rId7"/>
    <p:sldId id="262" r:id="rId8"/>
    <p:sldId id="265" r:id="rId9"/>
    <p:sldId id="263" r:id="rId10"/>
    <p:sldId id="266" r:id="rId11"/>
    <p:sldId id="267" r:id="rId12"/>
    <p:sldId id="260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tags" Target="../tags/tag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15680" y="4429840"/>
            <a:ext cx="6142891" cy="1510665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浏览器基本操作方法使用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828800" y="4944110"/>
            <a:ext cx="534670" cy="575945"/>
            <a:chOff x="5651" y="3548"/>
            <a:chExt cx="842" cy="907"/>
          </a:xfrm>
        </p:grpSpPr>
        <p:sp>
          <p:nvSpPr>
            <p:cNvPr id="14" name="矩形 13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5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672527" y="4928124"/>
            <a:ext cx="7031990" cy="575945"/>
            <a:chOff x="3369875" y="1633364"/>
            <a:chExt cx="5273993" cy="431959"/>
          </a:xfrm>
          <a:solidFill>
            <a:schemeClr val="accent1"/>
          </a:solidFill>
        </p:grpSpPr>
        <p:sp>
          <p:nvSpPr>
            <p:cNvPr id="17" name="矩形 16"/>
            <p:cNvSpPr/>
            <p:nvPr/>
          </p:nvSpPr>
          <p:spPr>
            <a:xfrm>
              <a:off x="3369875" y="1633364"/>
              <a:ext cx="5273993" cy="431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8" name="TextBox 9"/>
            <p:cNvSpPr txBox="1"/>
            <p:nvPr/>
          </p:nvSpPr>
          <p:spPr>
            <a:xfrm>
              <a:off x="3497320" y="1680111"/>
              <a:ext cx="5077778" cy="31527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refresh( )、maximize_window( )、close( )、quit( ) 方法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828800" y="1642110"/>
            <a:ext cx="534670" cy="575310"/>
            <a:chOff x="5651" y="3548"/>
            <a:chExt cx="842" cy="906"/>
          </a:xfrm>
        </p:grpSpPr>
        <p:sp>
          <p:nvSpPr>
            <p:cNvPr id="20" name="矩形 19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3672840" y="1626235"/>
            <a:ext cx="6939915" cy="575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5" name="TextBox 9"/>
          <p:cNvSpPr txBox="1"/>
          <p:nvPr/>
        </p:nvSpPr>
        <p:spPr>
          <a:xfrm>
            <a:off x="3842385" y="1688465"/>
            <a:ext cx="4382135" cy="42037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2135" dirty="0" smtClean="0">
                <a:solidFill>
                  <a:schemeClr val="bg1"/>
                </a:solidFill>
                <a:cs typeface="+mn-ea"/>
                <a:sym typeface="+mn-lt"/>
              </a:rPr>
              <a:t>webdriver. 浏览器名称、get( ) 方法</a:t>
            </a:r>
            <a:endParaRPr lang="zh-CN" altLang="en-US" sz="2135" dirty="0" smtClean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828800" y="3166110"/>
            <a:ext cx="534670" cy="575945"/>
            <a:chOff x="5651" y="3548"/>
            <a:chExt cx="842" cy="907"/>
          </a:xfrm>
        </p:grpSpPr>
        <p:sp>
          <p:nvSpPr>
            <p:cNvPr id="27" name="矩形 26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8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3672840" y="3150235"/>
            <a:ext cx="6940550" cy="575945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30" name="矩形 29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TextBox 9"/>
            <p:cNvSpPr txBox="1"/>
            <p:nvPr/>
          </p:nvSpPr>
          <p:spPr>
            <a:xfrm>
              <a:off x="3497320" y="1680111"/>
              <a:ext cx="3185636" cy="31534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forward( )、back( )、sleep( ) 方法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webdriver. 浏览器名称、get( ) 方法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432689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webdriver. 浏览器名称方法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6390" y="2226310"/>
            <a:ext cx="377126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实例1：打开谷歌浏览器。</a:t>
            </a:r>
            <a:endParaRPr lang="zh-CN" altLang="en-US"/>
          </a:p>
          <a:p>
            <a:r>
              <a:rPr lang="zh-CN" altLang="en-US"/>
              <a:t>代码如下所示：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#从selenium中引入webdriver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#打开谷歌浏览器</a:t>
            </a:r>
            <a:endParaRPr lang="zh-CN" altLang="en-US"/>
          </a:p>
          <a:p>
            <a:r>
              <a:rPr lang="zh-CN" altLang="en-US"/>
              <a:t>执行代码，如图所示。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919220" y="1553845"/>
            <a:ext cx="8196580" cy="3614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6390" y="2226310"/>
            <a:ext cx="377126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实例2：</a:t>
            </a:r>
            <a:endParaRPr lang="zh-CN" altLang="en-US"/>
          </a:p>
          <a:p>
            <a:r>
              <a:rPr lang="zh-CN" altLang="en-US"/>
              <a:t>（1）打开谷歌浏览器；</a:t>
            </a:r>
            <a:endParaRPr lang="zh-CN" altLang="en-US"/>
          </a:p>
          <a:p>
            <a:r>
              <a:rPr lang="zh-CN" altLang="en-US"/>
              <a:t>（2）进入百度主页。</a:t>
            </a:r>
            <a:endParaRPr lang="zh-CN" altLang="en-US"/>
          </a:p>
          <a:p>
            <a:r>
              <a:rPr lang="zh-CN" altLang="en-US"/>
              <a:t>代码如下所示：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driver.get("https://www.baidu.com")</a:t>
            </a:r>
            <a:endParaRPr lang="zh-CN" altLang="en-US"/>
          </a:p>
          <a:p>
            <a:r>
              <a:rPr lang="zh-CN" altLang="en-US"/>
              <a:t>#打开百度首页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57319" y="278897"/>
            <a:ext cx="314007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webdriver. </a:t>
            </a:r>
            <a:r>
              <a:rPr lang="en-US" altLang="zh-CN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get</a:t>
            </a: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方法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30065" y="1649730"/>
            <a:ext cx="7614920" cy="3460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forward( )、back( )、sleep( ) 方法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02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547624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forward( )、back( )、sleep( ) 方法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016115" y="1482725"/>
            <a:ext cx="1337119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代码如下所示：</a:t>
            </a:r>
            <a:endParaRPr lang="zh-CN" altLang="en-US"/>
          </a:p>
          <a:p>
            <a:r>
              <a:rPr lang="zh-CN" altLang="en-US"/>
              <a:t>from time import sleep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driver.get("https://www.hao123.com")</a:t>
            </a:r>
            <a:endParaRPr lang="zh-CN" altLang="en-US"/>
          </a:p>
          <a:p>
            <a:r>
              <a:rPr lang="zh-CN" altLang="en-US"/>
              <a:t>sleep(3)</a:t>
            </a:r>
            <a:endParaRPr lang="zh-CN" altLang="en-US"/>
          </a:p>
          <a:p>
            <a:r>
              <a:rPr lang="zh-CN" altLang="en-US"/>
              <a:t>driver.get("https://www.baidu.com")</a:t>
            </a:r>
            <a:endParaRPr lang="zh-CN" altLang="en-US"/>
          </a:p>
          <a:p>
            <a:r>
              <a:rPr lang="zh-CN" altLang="en-US"/>
              <a:t>sleep(3)</a:t>
            </a:r>
            <a:endParaRPr lang="zh-CN" altLang="en-US"/>
          </a:p>
          <a:p>
            <a:r>
              <a:rPr lang="zh-CN" altLang="en-US"/>
              <a:t>driver.back()</a:t>
            </a:r>
            <a:endParaRPr lang="zh-CN" altLang="en-US"/>
          </a:p>
          <a:p>
            <a:r>
              <a:rPr lang="zh-CN" altLang="en-US"/>
              <a:t>#后退</a:t>
            </a:r>
            <a:endParaRPr lang="zh-CN" altLang="en-US"/>
          </a:p>
          <a:p>
            <a:r>
              <a:rPr lang="zh-CN" altLang="en-US"/>
              <a:t>sleep(3)</a:t>
            </a:r>
            <a:endParaRPr lang="zh-CN" altLang="en-US"/>
          </a:p>
          <a:p>
            <a:r>
              <a:rPr lang="zh-CN" altLang="en-US"/>
              <a:t>driver.forward()</a:t>
            </a:r>
            <a:endParaRPr lang="zh-CN" altLang="en-US"/>
          </a:p>
          <a:p>
            <a:r>
              <a:rPr lang="zh-CN" altLang="en-US"/>
              <a:t>#前进</a:t>
            </a:r>
            <a:endParaRPr lang="zh-CN" altLang="en-US"/>
          </a:p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81685" y="6155055"/>
            <a:ext cx="1062863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执行后可以发现，程序依次执行hao123和百度两个页面，然后后退到hao123页面，再次前进到百度首页。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092325" y="2037080"/>
            <a:ext cx="254000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（1）打开hao123主页；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（2）进入百度主页；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（3）编写后退操作代码；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（4）编写前进操作代码；</a:t>
            </a:r>
            <a:endParaRPr lang="zh-CN" altLang="en-US"/>
          </a:p>
          <a:p>
            <a:r>
              <a:rPr lang="zh-CN" altLang="en-US">
                <a:sym typeface="+mn-ea"/>
              </a:rPr>
              <a:t>（5）为防止操作过快，在每个操作后面加3 s的等待时间。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911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refresh( )、maximize_window( )、close( )、quit( ) 方法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03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884745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refresh( )、maximize_window( )、close( )、quit( ) 方法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73265" y="1998345"/>
            <a:ext cx="621982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代码如下所示：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driver.get("https://www.baidu.com")</a:t>
            </a:r>
            <a:endParaRPr lang="zh-CN" altLang="en-US"/>
          </a:p>
          <a:p>
            <a:r>
              <a:rPr lang="zh-CN" altLang="en-US"/>
              <a:t>driver.refresh()</a:t>
            </a:r>
            <a:endParaRPr lang="zh-CN" altLang="en-US"/>
          </a:p>
          <a:p>
            <a:r>
              <a:rPr lang="zh-CN" altLang="en-US"/>
              <a:t>#刷新</a:t>
            </a:r>
            <a:endParaRPr lang="zh-CN" altLang="en-US"/>
          </a:p>
          <a:p>
            <a:r>
              <a:rPr lang="zh-CN" altLang="en-US"/>
              <a:t>driver.maximize_window()</a:t>
            </a:r>
            <a:endParaRPr lang="zh-CN" altLang="en-US"/>
          </a:p>
          <a:p>
            <a:r>
              <a:rPr lang="zh-CN" altLang="en-US"/>
              <a:t>#窗口最大化</a:t>
            </a:r>
            <a:endParaRPr lang="zh-CN" altLang="en-US"/>
          </a:p>
          <a:p>
            <a:r>
              <a:rPr lang="zh-CN" altLang="en-US"/>
              <a:t>driver.close()</a:t>
            </a:r>
            <a:endParaRPr lang="zh-CN" altLang="en-US"/>
          </a:p>
          <a:p>
            <a:r>
              <a:rPr lang="zh-CN" altLang="en-US"/>
              <a:t>#关闭浏览器当前窗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021080" y="2413635"/>
            <a:ext cx="25400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（1）进入百度主页；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（2）刷新页面；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（3）将浏览器窗口最大化；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（4）关闭浏览器当前窗口。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PLACING_PICTURE_USER_VIEWPORT" val="{&quot;height&quot;:6945,&quot;width&quot;:1575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1156</Words>
  <Application>WPS 演示</Application>
  <PresentationFormat>宽屏</PresentationFormat>
  <Paragraphs>96</Paragraphs>
  <Slides>10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蒋英羽</dc:creator>
  <cp:lastModifiedBy>蒋英羽</cp:lastModifiedBy>
  <cp:revision>151</cp:revision>
  <dcterms:created xsi:type="dcterms:W3CDTF">2019-06-19T02:08:00Z</dcterms:created>
  <dcterms:modified xsi:type="dcterms:W3CDTF">2022-02-09T05:52:54Z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C70C0816EF824B969F35D4D8CCD89DC7</vt:lpwstr>
  </property>
</Properties>
</file>