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3" r:id="rId7"/>
    <p:sldId id="26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7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15680" y="4429840"/>
            <a:ext cx="6142891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自动化测试模型说明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2514600" y="3156585"/>
            <a:ext cx="534670" cy="575310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358327" y="3140599"/>
            <a:ext cx="4483153" cy="576064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320" y="1680111"/>
              <a:ext cx="1971675" cy="31527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自动化测试模型说明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0959" y="3525011"/>
            <a:ext cx="406158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自动化测试模型说明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1405" y="1240877"/>
            <a:ext cx="247958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7593" y="125020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cs typeface="+mn-ea"/>
                <a:sym typeface="+mn-lt"/>
              </a:rPr>
              <a:t>线性模型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4708" y="1902343"/>
            <a:ext cx="2688299" cy="181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65" dirty="0"/>
              <a:t>通过录制或编写对应应用程序操作步骤产生的线性脚本，单纯的来模拟用户完整的操作场景。</a:t>
            </a:r>
            <a:endParaRPr lang="en-US" altLang="zh-CN" sz="1865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522412" y="1230268"/>
            <a:ext cx="247958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85028" y="1217879"/>
            <a:ext cx="2316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cs typeface="+mn-ea"/>
                <a:sym typeface="+mn-lt"/>
              </a:rPr>
              <a:t>模块化驱动测试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290024" y="1223560"/>
            <a:ext cx="247958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9391" y="122669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cs typeface="+mn-ea"/>
                <a:sym typeface="+mn-lt"/>
              </a:rPr>
              <a:t>数据驱动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074332" y="1233311"/>
            <a:ext cx="247958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441679" y="1230268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cs typeface="+mn-ea"/>
                <a:sym typeface="+mn-lt"/>
              </a:rPr>
              <a:t>关键词驱动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89017" y="1910984"/>
            <a:ext cx="2688299" cy="181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65" dirty="0"/>
              <a:t>将重复的操作独立成公共模块，当用例执行过程中需要用到这一模块操作时则被调用。</a:t>
            </a:r>
            <a:endParaRPr lang="en-US" altLang="zh-CN" sz="1865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73327" y="1880199"/>
            <a:ext cx="2688299" cy="3112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65" dirty="0"/>
              <a:t>将测试中的测试数据和操作分离，数据存放在另外一个文件中单独维护</a:t>
            </a:r>
            <a:r>
              <a:rPr lang="zh-CN" altLang="zh-CN" sz="1865" dirty="0" smtClean="0"/>
              <a:t>。通过</a:t>
            </a:r>
            <a:r>
              <a:rPr lang="zh-CN" altLang="zh-CN" sz="1865" dirty="0"/>
              <a:t>数据的改变从而驱动自动化测试的执行，最终引起测试结果的改变</a:t>
            </a:r>
            <a:r>
              <a:rPr lang="zh-CN" altLang="zh-CN" sz="1865" dirty="0" smtClean="0"/>
              <a:t>。</a:t>
            </a:r>
            <a:endParaRPr lang="en-US" altLang="zh-CN" sz="1865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57636" y="1902343"/>
            <a:ext cx="2688299" cy="4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65" dirty="0"/>
              <a:t>将测试用例的每个步骤单独封装成一个函数，以这个函数名作为关键字，将函数名及传参写入文件中</a:t>
            </a:r>
            <a:r>
              <a:rPr lang="zh-CN" altLang="zh-CN" sz="1865" dirty="0" smtClean="0"/>
              <a:t>，通过解析，将</a:t>
            </a:r>
            <a:r>
              <a:rPr lang="zh-CN" altLang="en-US" sz="1865" dirty="0" smtClean="0"/>
              <a:t>文件中的</a:t>
            </a:r>
            <a:r>
              <a:rPr lang="zh-CN" altLang="zh-CN" sz="1865" dirty="0" smtClean="0"/>
              <a:t>内容</a:t>
            </a:r>
            <a:r>
              <a:rPr lang="zh-CN" altLang="zh-CN" sz="1865" dirty="0"/>
              <a:t>经过</a:t>
            </a:r>
            <a:r>
              <a:rPr lang="en-US" altLang="zh-CN" sz="1865" dirty="0" err="1"/>
              <a:t>eval</a:t>
            </a:r>
            <a:r>
              <a:rPr lang="zh-CN" altLang="zh-CN" sz="1865" dirty="0"/>
              <a:t>函数拼成一个函数调用，调用封装好的步骤函数，就可以一步步执行测试案例。</a:t>
            </a:r>
            <a:endParaRPr lang="en-US" altLang="zh-CN" sz="1865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323469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自动化测试模型说明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WPS 演示</Application>
  <PresentationFormat>宽屏</PresentationFormat>
  <Paragraphs>32</Paragraphs>
  <Slides>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151</cp:revision>
  <dcterms:created xsi:type="dcterms:W3CDTF">2019-06-19T02:08:00Z</dcterms:created>
  <dcterms:modified xsi:type="dcterms:W3CDTF">2022-02-09T05:35:25Z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DB045B8A56024B4EA7A3F50818FBF55F</vt:lpwstr>
  </property>
</Properties>
</file>