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299" r:id="rId6"/>
    <p:sldId id="300" r:id="rId7"/>
    <p:sldId id="301" r:id="rId8"/>
    <p:sldId id="302" r:id="rId9"/>
    <p:sldId id="303" r:id="rId10"/>
    <p:sldId id="293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.3 LoadRunner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2200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以LoadRunner 12.55版本安装包为例，安装LoadRunner。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安装注意事项：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●　安装前，关闭所有的杀毒软件和防火墙；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●　若以前安装过LoadRunner，则需将其卸载；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●　安装路径不要带中文字符；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●　LoadRunner 12已经不再支持Windows XP系统，浏览器建议使用IE 10以上版本。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启动安装包，如图1-4-3-1所示。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3651250"/>
            <a:ext cx="6581775" cy="342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右击HPE LoadRunner 12.55 Community Edition.exe安装程序，选择“以管理员身份运行”命令，在弹出的对话框中，选择文件存放地址可选择默认路径，单击Install按钮，如图1-4-3-2所示。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安装向导会验证计算机是否含有软件安装运行的必备组件，缺少组件时，会弹出对话框显示需安装的组件，如图1-4-3-3所示，单击“确定”按钮将自动安装所需组件，必须先安装这些必备程序才能安装HPE LoadRunner。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1755" y="2433320"/>
            <a:ext cx="2959735" cy="2202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040" y="2444115"/>
            <a:ext cx="2473960" cy="2179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必备组件安装完成后，会弹出HPE LoadRunner安装程序对话框，选择要安装的产品，这里选择LoadRunner，单击“下一步”按钮，如图1-4-3-4所示。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在“最终用户许可协议”界面，勾选“我接受许可协议中的条款”复选框，单击“下一步”按钮，如图1-4-3-5所示。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2067560"/>
            <a:ext cx="3209925" cy="24961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2068195"/>
            <a:ext cx="3203575" cy="24961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在“目标文件夹”界面，选择安装路径，安装路径不能含有中文字符，单击“下一步”按钮，如图1-4-3-6所示。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在“已准备好安装HPE LoadRunner”界面，单击“安装”按钮将进行程序的安装，如图1-4-3-7所示。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7595" y="2077085"/>
            <a:ext cx="3320415" cy="25774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2077085"/>
            <a:ext cx="3340735" cy="25863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“正在安装HPE LoadRunner”界面如图1-4-3-8所示。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等待程序安装，弹出“HPE身份验证设置”界面时，若无指定LoadRunner代理使用的证书，则取消勾选相应复选框，单击“下一步”按钮，如图1-4-3-9所示。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940" y="1851660"/>
            <a:ext cx="3549015" cy="2759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833245"/>
            <a:ext cx="3368675" cy="27603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963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LoadRunner安装完成，单击“完成”按钮，关闭安装对话框，如图1-4-3-10所示。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020" y="1563370"/>
            <a:ext cx="3677920" cy="2801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1231</Words>
  <Application>WPS 演示</Application>
  <PresentationFormat>全屏显示(16:9)</PresentationFormat>
  <Paragraphs>51</Paragraphs>
  <Slides>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177</cp:revision>
  <dcterms:created xsi:type="dcterms:W3CDTF">2015-01-08T06:32:00Z</dcterms:created>
  <dcterms:modified xsi:type="dcterms:W3CDTF">2022-02-08T07:50:09Z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