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92" r:id="rId3"/>
    <p:sldId id="297" r:id="rId5"/>
    <p:sldId id="293" r:id="rId6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10"/>
    </p:embeddedFont>
    <p:embeddedFont>
      <p:font typeface="Calibri" panose="020F0502020204030204" charset="0"/>
      <p:regular r:id="rId11"/>
      <p:bold r:id="rId12"/>
      <p:italic r:id="rId13"/>
      <p:boldItalic r:id="rId14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6FC6"/>
    <a:srgbClr val="DBEFF9"/>
    <a:srgbClr val="3090D8"/>
    <a:srgbClr val="C8E3FB"/>
    <a:srgbClr val="000000"/>
    <a:srgbClr val="483018"/>
    <a:srgbClr val="C0A878"/>
    <a:srgbClr val="F3DEB8"/>
    <a:srgbClr val="0A9B06"/>
    <a:srgbClr val="E8EF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732" y="72"/>
      </p:cViewPr>
      <p:guideLst>
        <p:guide orient="horz" pos="1623"/>
        <p:guide pos="283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bleStyles" Target="tableStyles.xml"/><Relationship Id="rId8" Type="http://schemas.openxmlformats.org/officeDocument/2006/relationships/viewProps" Target="viewProps.xml"/><Relationship Id="rId7" Type="http://schemas.openxmlformats.org/officeDocument/2006/relationships/presProps" Target="presProps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font" Target="fonts/font5.fntdata"/><Relationship Id="rId13" Type="http://schemas.openxmlformats.org/officeDocument/2006/relationships/font" Target="fonts/font4.fntdata"/><Relationship Id="rId12" Type="http://schemas.openxmlformats.org/officeDocument/2006/relationships/font" Target="fonts/font3.fntdata"/><Relationship Id="rId11" Type="http://schemas.openxmlformats.org/officeDocument/2006/relationships/font" Target="fonts/font2.fntdata"/><Relationship Id="rId10" Type="http://schemas.openxmlformats.org/officeDocument/2006/relationships/font" Target="fonts/font1.fntdata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D63C5-CED3-4198-ADFC-235C7510EC3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D69F8-84B8-4848-85BA-EA3E20CCD7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539552" y="843558"/>
            <a:ext cx="8064896" cy="39604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在此输入文字内容</a:t>
            </a:r>
            <a:endParaRPr lang="zh-CN" altLang="en-US" dirty="0"/>
          </a:p>
        </p:txBody>
      </p:sp>
    </p:spTree>
  </p:cSld>
  <p:clrMapOvr>
    <a:masterClrMapping/>
  </p:clrMapOvr>
  <p:transition spd="slow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0"/>
            <a:r>
              <a:rPr lang="zh-CN" altLang="en-US"/>
              <a:t>第二级</a:t>
            </a:r>
            <a:endParaRPr lang="zh-CN" altLang="en-US"/>
          </a:p>
          <a:p>
            <a:pPr lvl="0"/>
            <a:r>
              <a:rPr lang="zh-CN" altLang="en-US"/>
              <a:t>第三级</a:t>
            </a:r>
            <a:endParaRPr lang="zh-CN" altLang="en-US"/>
          </a:p>
          <a:p>
            <a:pPr lvl="0"/>
            <a:r>
              <a:rPr lang="zh-CN" altLang="en-US"/>
              <a:t>第四级</a:t>
            </a:r>
            <a:endParaRPr lang="zh-CN" altLang="en-US"/>
          </a:p>
          <a:p>
            <a:pPr lvl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2018/8/15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‹#›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" name="文本框 2"/>
          <p:cNvSpPr txBox="1">
            <a:spLocks noChangeArrowheads="1"/>
          </p:cNvSpPr>
          <p:nvPr/>
        </p:nvSpPr>
        <p:spPr bwMode="auto">
          <a:xfrm>
            <a:off x="910590" y="3004185"/>
            <a:ext cx="7323455" cy="1445260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模块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4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性能测试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环境搭建与配置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任务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4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.2 JMeter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搭建与配置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28676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99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JMeter官网下载地址：http://jmeter.apache.org/download_jmeter.cgi。下载JMeter压缩包后，解压到任意位置，双击bin目录下面的jmeter.bat，如图1-4-2-1所示。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启动JMeter后的界面如图1-4-2-2所示。</a:t>
            </a:r>
            <a:endParaRPr lang="zh-CN" altLang="en-US" sz="1400"/>
          </a:p>
        </p:txBody>
      </p:sp>
      <p:sp>
        <p:nvSpPr>
          <p:cNvPr id="7" name="文本框 6"/>
          <p:cNvSpPr txBox="1"/>
          <p:nvPr/>
        </p:nvSpPr>
        <p:spPr>
          <a:xfrm>
            <a:off x="215646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图1-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5605" y="2283460"/>
            <a:ext cx="3289935" cy="190627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1910" y="1707515"/>
            <a:ext cx="5059045" cy="28448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41197" y="3266833"/>
            <a:ext cx="2661606" cy="612957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蓝色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5zzyynfb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253</Words>
  <Application>WPS 演示</Application>
  <PresentationFormat>全屏显示(16:9)</PresentationFormat>
  <Paragraphs>12</Paragraphs>
  <Slides>3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10" baseType="lpstr">
      <vt:lpstr>Arial</vt:lpstr>
      <vt:lpstr>宋体</vt:lpstr>
      <vt:lpstr>Wingdings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787</dc:title>
  <dc:creator>lenovo</dc:creator>
  <cp:lastModifiedBy>行止</cp:lastModifiedBy>
  <cp:revision>175</cp:revision>
  <dcterms:created xsi:type="dcterms:W3CDTF">2015-01-08T06:32:00Z</dcterms:created>
  <dcterms:modified xsi:type="dcterms:W3CDTF">2022-02-08T06:39:53Z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33E75ED37F074642BC6D8B12631F29CF</vt:lpwstr>
  </property>
  <property fmtid="{D5CDD505-2E9C-101B-9397-08002B2CF9AE}" pid="3" name="KSOProductBuildVer">
    <vt:lpwstr>2052-11.1.0.11294</vt:lpwstr>
  </property>
</Properties>
</file>