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74" r:id="rId6"/>
    <p:sldId id="375" r:id="rId7"/>
    <p:sldId id="376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抓包工具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3.2 Charles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997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Charles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Charles官网下载地址：https://www.charlesproxy.com/latest-release/download.do。下载完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成后双击安装文件，进入Charles安装界面，如图1-3-2-1所示。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单击Next按钮进入End-User License Agreement界面，如图1-3-2-2所示。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1995170"/>
            <a:ext cx="3276600" cy="25647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95170"/>
            <a:ext cx="3262630" cy="25641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997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Charles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勾选I accept the terms in the License Agreement复选框，单击Next按钮，进入Destination Folder界面，如图1-3-2-3所示。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选择安装路径，单击Next按钮，进入开始安装界面，如图1-3-2-4所示。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851025"/>
            <a:ext cx="3499485" cy="2740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1846580"/>
            <a:ext cx="3498215" cy="27330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997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Charles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单击Install按钮，开始安装，如图1-3-2-5所示。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安装完成，进入Completed界面，如图1-3-2-6所示。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701165"/>
            <a:ext cx="3516630" cy="27578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1701165"/>
            <a:ext cx="3524885" cy="27711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997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Charles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打开Charles，会自动抓取数据包。Charles主界面有Structure和Sequence两个子界面，Structure界面是左右视图，左侧按主机地址归类显示请求信息，右侧显示请求和返回的具体信息，如图1-3-2-7所示。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Sequence界面是上下视图，上侧按请求顺序显示信息，下侧显示具体信息，如图1-3-2-8所示。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2211705"/>
            <a:ext cx="3284855" cy="23526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535" y="2211705"/>
            <a:ext cx="3272790" cy="23437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6815" y="2192655"/>
            <a:ext cx="3284855" cy="23526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2192655"/>
            <a:ext cx="3272790" cy="23437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877</Words>
  <Application>WPS 演示</Application>
  <PresentationFormat>全屏显示(16:9)</PresentationFormat>
  <Paragraphs>34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174</cp:revision>
  <dcterms:created xsi:type="dcterms:W3CDTF">2015-01-08T06:32:00Z</dcterms:created>
  <dcterms:modified xsi:type="dcterms:W3CDTF">2022-02-08T06:37:25Z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