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fonts/font1.fntdata" ContentType="application/x-fontdata"/>
  <Override PartName="/ppt/fonts/font2.fntdata" ContentType="application/x-fontdata"/>
  <Override PartName="/ppt/fonts/font3.fntdata" ContentType="application/x-fontdata"/>
  <Override PartName="/ppt/fonts/font4.fntdata" ContentType="application/x-fontdata"/>
  <Override PartName="/ppt/fonts/font5.fntdata" ContentType="application/x-fontdata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4"/>
  </p:notesMasterIdLst>
  <p:sldIdLst>
    <p:sldId id="292" r:id="rId3"/>
    <p:sldId id="297" r:id="rId5"/>
    <p:sldId id="372" r:id="rId6"/>
    <p:sldId id="293" r:id="rId7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11"/>
    </p:embeddedFont>
    <p:embeddedFont>
      <p:font typeface="Calibri" panose="020F0502020204030204" charset="0"/>
      <p:regular r:id="rId12"/>
      <p:bold r:id="rId13"/>
      <p:italic r:id="rId14"/>
      <p:boldItalic r:id="rId15"/>
    </p:embeddedFont>
  </p:embeddedFont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F6FC6"/>
    <a:srgbClr val="DBEFF9"/>
    <a:srgbClr val="3090D8"/>
    <a:srgbClr val="C8E3FB"/>
    <a:srgbClr val="000000"/>
    <a:srgbClr val="483018"/>
    <a:srgbClr val="C0A878"/>
    <a:srgbClr val="F3DEB8"/>
    <a:srgbClr val="0A9B06"/>
    <a:srgbClr val="E8EFC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0" d="100"/>
          <a:sy n="90" d="100"/>
        </p:scale>
        <p:origin x="732" y="72"/>
      </p:cViewPr>
      <p:guideLst>
        <p:guide orient="horz" pos="1623"/>
        <p:guide pos="283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58" d="100"/>
        <a:sy n="58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viewProps" Target="viewProps.xml"/><Relationship Id="rId8" Type="http://schemas.openxmlformats.org/officeDocument/2006/relationships/presProps" Target="presProps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5" Type="http://schemas.openxmlformats.org/officeDocument/2006/relationships/font" Target="fonts/font5.fntdata"/><Relationship Id="rId14" Type="http://schemas.openxmlformats.org/officeDocument/2006/relationships/font" Target="fonts/font4.fntdata"/><Relationship Id="rId13" Type="http://schemas.openxmlformats.org/officeDocument/2006/relationships/font" Target="fonts/font3.fntdata"/><Relationship Id="rId12" Type="http://schemas.openxmlformats.org/officeDocument/2006/relationships/font" Target="fonts/font2.fntdata"/><Relationship Id="rId11" Type="http://schemas.openxmlformats.org/officeDocument/2006/relationships/font" Target="fonts/font1.fntdata"/><Relationship Id="rId10" Type="http://schemas.openxmlformats.org/officeDocument/2006/relationships/tableStyles" Target="tableStyles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3AD63C5-CED3-4198-ADFC-235C7510EC39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59D69F8-84B8-4848-85BA-EA3E20CCD793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r>
              <a:rPr lang="en-US" altLang="zh-CN">
                <a:solidFill>
                  <a:prstClr val="black"/>
                </a:solidFill>
              </a:rPr>
              <a:t>1</a:t>
            </a:r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154781"/>
            <a:ext cx="2057400" cy="329088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154781"/>
            <a:ext cx="6019800" cy="329088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内容占位符 2"/>
          <p:cNvSpPr>
            <a:spLocks noGrp="1"/>
          </p:cNvSpPr>
          <p:nvPr>
            <p:ph sz="quarter" idx="10" hasCustomPrompt="1"/>
          </p:nvPr>
        </p:nvSpPr>
        <p:spPr>
          <a:xfrm>
            <a:off x="539552" y="843558"/>
            <a:ext cx="8064896" cy="3960440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latin typeface="微软雅黑" panose="020B0503020204020204" pitchFamily="34" charset="-122"/>
                <a:ea typeface="微软雅黑" panose="020B0503020204020204" pitchFamily="34" charset="-122"/>
              </a:defRPr>
            </a:lvl1pPr>
          </a:lstStyle>
          <a:p>
            <a:pPr lvl="0"/>
            <a:r>
              <a:rPr lang="zh-CN" altLang="en-US" dirty="0" smtClean="0"/>
              <a:t>在此输入文字内容</a:t>
            </a:r>
            <a:endParaRPr lang="zh-CN" altLang="en-US" dirty="0"/>
          </a:p>
        </p:txBody>
      </p:sp>
    </p:spTree>
  </p:cSld>
  <p:clrMapOvr>
    <a:masterClrMapping/>
  </p:clrMapOvr>
  <p:transition spd="slow" advTm="0">
    <p:pull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900113"/>
            <a:ext cx="4038600" cy="254555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46BAEA-2E2F-43C1-8FC5-9FEE3A8DF45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DB5319-2DBA-4D9A-88B5-78BEDCD93195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0"/>
            <a:r>
              <a:rPr lang="zh-CN" altLang="en-US"/>
              <a:t>第二级</a:t>
            </a:r>
            <a:endParaRPr lang="zh-CN" altLang="en-US"/>
          </a:p>
          <a:p>
            <a:pPr lvl="0"/>
            <a:r>
              <a:rPr lang="zh-CN" altLang="en-US"/>
              <a:t>第三级</a:t>
            </a:r>
            <a:endParaRPr lang="zh-CN" altLang="en-US"/>
          </a:p>
          <a:p>
            <a:pPr lvl="0"/>
            <a:r>
              <a:rPr lang="zh-CN" altLang="en-US"/>
              <a:t>第四级</a:t>
            </a:r>
            <a:endParaRPr lang="zh-CN" altLang="en-US"/>
          </a:p>
          <a:p>
            <a:pPr lvl="0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2018/8/15</a:t>
            </a:r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altLang="zh-CN"/>
              <a:t>‹#›</a:t>
            </a:r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mc:AlternateContent xmlns:mc="http://schemas.openxmlformats.org/markup-compatibility/2006">
    <mc:Choice xmlns:p14="http://schemas.microsoft.com/office/powerpoint/2010/main" Requires="p14">
      <p:transition spd="slow" p14:dur="1200" advTm="0">
        <p14:prism/>
      </p:transition>
    </mc:Choice>
    <mc:Fallback>
      <p:transition spd="slow" advTm="0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3.png"/><Relationship Id="rId1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2.xml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  <p:sp>
        <p:nvSpPr>
          <p:cNvPr id="2" name="文本框 2"/>
          <p:cNvSpPr txBox="1">
            <a:spLocks noChangeArrowheads="1"/>
          </p:cNvSpPr>
          <p:nvPr/>
        </p:nvSpPr>
        <p:spPr bwMode="auto">
          <a:xfrm>
            <a:off x="910590" y="3004185"/>
            <a:ext cx="7323455" cy="1445260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模块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抓包工具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环境搭建与配置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defTabSz="682625">
              <a:lnSpc>
                <a:spcPct val="130000"/>
              </a:lnSpc>
            </a:pP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任务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3.1</a:t>
            </a:r>
            <a:r>
              <a:rPr lang="en-US" altLang="zh-CN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 Fiddler</a:t>
            </a:r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搭建与配置</a:t>
            </a:r>
            <a:endParaRPr lang="zh-CN" altLang="en-US" sz="3385" b="1" spc="282" dirty="0" smtClean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14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Fiddler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99504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Fiddler官网下载地址：https://www.telerik.com/download/fiddler-everywhere，下载完成后双击安装文件，进入Fiddler安装界面，如图1-3-1-1所示。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单击I Agree按钮，进入选择路径界面，如图1-3-1-2所示。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2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39115" y="1851660"/>
            <a:ext cx="4057650" cy="2771775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16145" y="1851660"/>
            <a:ext cx="4057650" cy="277177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五边形 2"/>
          <p:cNvSpPr/>
          <p:nvPr/>
        </p:nvSpPr>
        <p:spPr>
          <a:xfrm>
            <a:off x="0" y="193204"/>
            <a:ext cx="373643" cy="432048"/>
          </a:xfrm>
          <a:prstGeom prst="homePlat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>
              <a:cs typeface="+mn-ea"/>
              <a:sym typeface="+mn-lt"/>
            </a:endParaRPr>
          </a:p>
        </p:txBody>
      </p:sp>
      <p:sp>
        <p:nvSpPr>
          <p:cNvPr id="4" name="TextBox 5"/>
          <p:cNvSpPr txBox="1"/>
          <p:nvPr/>
        </p:nvSpPr>
        <p:spPr>
          <a:xfrm>
            <a:off x="417989" y="209173"/>
            <a:ext cx="3314700" cy="39878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Fiddler</a:t>
            </a:r>
            <a:r>
              <a:rPr lang="zh-CN" altLang="en-US" sz="2000" b="1" dirty="0" smtClean="0">
                <a:solidFill>
                  <a:schemeClr val="tx1">
                    <a:lumMod val="95000"/>
                    <a:lumOff val="5000"/>
                  </a:schemeClr>
                </a:solidFill>
                <a:cs typeface="+mn-ea"/>
                <a:sym typeface="+mn-lt"/>
              </a:rPr>
              <a:t>环境搭建与配置过程</a:t>
            </a:r>
            <a:endParaRPr lang="zh-CN" altLang="en-US" sz="2000" b="1" dirty="0" smtClean="0">
              <a:solidFill>
                <a:schemeClr val="tx1">
                  <a:lumMod val="95000"/>
                  <a:lumOff val="5000"/>
                </a:schemeClr>
              </a:solidFill>
              <a:cs typeface="+mn-ea"/>
              <a:sym typeface="+mn-lt"/>
            </a:endParaRPr>
          </a:p>
        </p:txBody>
      </p:sp>
      <p:sp>
        <p:nvSpPr>
          <p:cNvPr id="5" name="文本框 4"/>
          <p:cNvSpPr txBox="1"/>
          <p:nvPr/>
        </p:nvSpPr>
        <p:spPr>
          <a:xfrm>
            <a:off x="695325" y="771525"/>
            <a:ext cx="7621905" cy="129667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fontAlgn="auto" latinLnBrk="1">
              <a:lnSpc>
                <a:spcPct val="140000"/>
              </a:lnSpc>
            </a:pPr>
            <a:r>
              <a:rPr lang="zh-CN" altLang="en-US" sz="1400"/>
              <a:t>选择安装的路径，单击Install按钮，开始安装Fiddler，如图1-3-1-3所示。安装完成后，进入Completed界面，单击Close按钮，Fiddler安装完成。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打开Fiddler后，会自动抓取数据包，界面左侧按请求顺序显示请求信息，右侧显示请求和返回</a:t>
            </a:r>
            <a:endParaRPr lang="zh-CN" altLang="en-US" sz="1400"/>
          </a:p>
          <a:p>
            <a:pPr fontAlgn="auto" latinLnBrk="1">
              <a:lnSpc>
                <a:spcPct val="140000"/>
              </a:lnSpc>
            </a:pPr>
            <a:r>
              <a:rPr lang="zh-CN" altLang="en-US" sz="1400"/>
              <a:t>的具体信息，如图1-3-1-4所示。</a:t>
            </a:r>
            <a:endParaRPr lang="zh-CN" altLang="en-US" sz="1400"/>
          </a:p>
        </p:txBody>
      </p:sp>
      <p:sp>
        <p:nvSpPr>
          <p:cNvPr id="7" name="文本框 6"/>
          <p:cNvSpPr txBox="1"/>
          <p:nvPr/>
        </p:nvSpPr>
        <p:spPr>
          <a:xfrm>
            <a:off x="2156460" y="4660265"/>
            <a:ext cx="4686935" cy="30670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pPr algn="ctr"/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                                                 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图1-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3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1</a:t>
            </a:r>
            <a:r>
              <a:rPr lang="zh-CN" altLang="en-US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-</a:t>
            </a:r>
            <a:r>
              <a:rPr lang="en-US" altLang="zh-CN" sz="1400">
                <a:latin typeface="微软雅黑" panose="020B0503020204020204" pitchFamily="34" charset="-122"/>
                <a:ea typeface="微软雅黑" panose="020B0503020204020204" pitchFamily="34" charset="-122"/>
                <a:cs typeface="微软雅黑" panose="020B0503020204020204" pitchFamily="34" charset="-122"/>
                <a:sym typeface="+mn-ea"/>
              </a:rPr>
              <a:t>4</a:t>
            </a:r>
            <a:endParaRPr lang="en-US" altLang="zh-CN" sz="1400">
              <a:latin typeface="微软雅黑" panose="020B0503020204020204" pitchFamily="34" charset="-122"/>
              <a:ea typeface="微软雅黑" panose="020B0503020204020204" pitchFamily="34" charset="-122"/>
              <a:cs typeface="微软雅黑" panose="020B0503020204020204" pitchFamily="34" charset="-122"/>
              <a:sym typeface="+mn-ea"/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8525" y="2283460"/>
            <a:ext cx="3061970" cy="209169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72940" y="1995805"/>
            <a:ext cx="3844290" cy="25241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  <p:transition spd="slow" advTm="0">
    <p:pull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文本框 2"/>
          <p:cNvSpPr txBox="1">
            <a:spLocks noChangeArrowheads="1"/>
          </p:cNvSpPr>
          <p:nvPr/>
        </p:nvSpPr>
        <p:spPr bwMode="auto">
          <a:xfrm>
            <a:off x="3241197" y="3266833"/>
            <a:ext cx="2661606" cy="612957"/>
          </a:xfrm>
          <a:prstGeom prst="rect">
            <a:avLst/>
          </a:prstGeom>
          <a:noFill/>
          <a:ln>
            <a:noFill/>
          </a:ln>
        </p:spPr>
        <p:txBody>
          <a:bodyPr wrap="square" lIns="91028" tIns="45514" rIns="91028" bIns="45514">
            <a:spAutoFit/>
          </a:bodyPr>
          <a:lstStyle>
            <a:lvl1pPr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1pPr>
            <a:lvl2pPr marL="742950" indent="-28575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2pPr>
            <a:lvl3pPr marL="11430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3pPr>
            <a:lvl4pPr marL="16002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4pPr>
            <a:lvl5pPr marL="2057400" indent="-228600"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5pPr>
            <a:lvl6pPr marL="25146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6pPr>
            <a:lvl7pPr marL="29718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7pPr>
            <a:lvl8pPr marL="34290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8pPr>
            <a:lvl9pPr marL="3886200" indent="-228600" defTabSz="967105" fontAlgn="base">
              <a:spcBef>
                <a:spcPct val="0"/>
              </a:spcBef>
              <a:spcAft>
                <a:spcPct val="0"/>
              </a:spcAft>
              <a:defRPr sz="1900">
                <a:solidFill>
                  <a:schemeClr val="tx1"/>
                </a:solidFill>
                <a:latin typeface="Arial" panose="020B0604020202020204" pitchFamily="34" charset="0"/>
                <a:ea typeface="微软雅黑" panose="020B0503020204020204" pitchFamily="34" charset="-122"/>
              </a:defRPr>
            </a:lvl9pPr>
          </a:lstStyle>
          <a:p>
            <a:pPr algn="ctr" defTabSz="682625"/>
            <a:r>
              <a:rPr lang="zh-CN" altLang="en-US" sz="3385" b="1" spc="282" dirty="0" smtClean="0">
                <a:solidFill>
                  <a:schemeClr val="accent1"/>
                </a:solidFill>
                <a:latin typeface="+mn-lt"/>
                <a:ea typeface="+mn-ea"/>
                <a:cs typeface="+mn-ea"/>
                <a:sym typeface="+mn-lt"/>
              </a:rPr>
              <a:t>感谢观看</a:t>
            </a:r>
            <a:endParaRPr lang="zh-CN" altLang="en-US" sz="3385" b="1" spc="282" dirty="0">
              <a:solidFill>
                <a:schemeClr val="accent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grpSp>
        <p:nvGrpSpPr>
          <p:cNvPr id="17" name="组合 16"/>
          <p:cNvGrpSpPr/>
          <p:nvPr/>
        </p:nvGrpSpPr>
        <p:grpSpPr>
          <a:xfrm>
            <a:off x="0" y="5010266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18" name="矩形 17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19" name="矩形 18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0" name="矩形 19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  <p:sp>
          <p:nvSpPr>
            <p:cNvPr id="21" name="矩形 20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cs typeface="+mn-ea"/>
                <a:sym typeface="+mn-lt"/>
              </a:endParaRPr>
            </a:p>
          </p:txBody>
        </p:sp>
      </p:grpSp>
      <p:pic>
        <p:nvPicPr>
          <p:cNvPr id="22" name="图片 21"/>
          <p:cNvPicPr>
            <a:picLocks noChangeAspect="1"/>
          </p:cNvPicPr>
          <p:nvPr/>
        </p:nvPicPr>
        <p:blipFill rotWithShape="1"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9347"/>
          <a:stretch>
            <a:fillRect/>
          </a:stretch>
        </p:blipFill>
        <p:spPr>
          <a:xfrm>
            <a:off x="0" y="120307"/>
            <a:ext cx="9144000" cy="2629009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0" y="-15785"/>
            <a:ext cx="9144000" cy="136092"/>
            <a:chOff x="0" y="532828"/>
            <a:chExt cx="759125" cy="568897"/>
          </a:xfrm>
          <a:solidFill>
            <a:schemeClr val="accent1"/>
          </a:solidFill>
        </p:grpSpPr>
        <p:sp>
          <p:nvSpPr>
            <p:cNvPr id="24" name="矩形 23"/>
            <p:cNvSpPr/>
            <p:nvPr/>
          </p:nvSpPr>
          <p:spPr>
            <a:xfrm>
              <a:off x="0" y="532828"/>
              <a:ext cx="238791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5" name="矩形 24"/>
            <p:cNvSpPr/>
            <p:nvPr/>
          </p:nvSpPr>
          <p:spPr>
            <a:xfrm>
              <a:off x="238791" y="532828"/>
              <a:ext cx="209847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6" name="矩形 25"/>
            <p:cNvSpPr/>
            <p:nvPr/>
          </p:nvSpPr>
          <p:spPr>
            <a:xfrm>
              <a:off x="616871" y="532828"/>
              <a:ext cx="142254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  <p:sp>
          <p:nvSpPr>
            <p:cNvPr id="27" name="矩形 26"/>
            <p:cNvSpPr/>
            <p:nvPr/>
          </p:nvSpPr>
          <p:spPr>
            <a:xfrm>
              <a:off x="448638" y="532828"/>
              <a:ext cx="170083" cy="56889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350">
                <a:solidFill>
                  <a:schemeClr val="accent1"/>
                </a:solidFill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 advClick="0" advTm="0">
        <p:fade/>
      </p:transition>
    </mc:Choice>
    <mc:Fallback>
      <p:transition spd="med" advClick="0" advTm="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​​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5zzyynfb">
      <a:majorFont>
        <a:latin typeface="Arial"/>
        <a:ea typeface="Microsoft YaHei"/>
        <a:cs typeface=""/>
      </a:majorFont>
      <a:minorFont>
        <a:latin typeface="Arial"/>
        <a:ea typeface="Microsoft YaHei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487</Words>
  <Application>WPS 演示</Application>
  <PresentationFormat>全屏显示(16:9)</PresentationFormat>
  <Paragraphs>20</Paragraphs>
  <Slides>4</Slides>
  <Notes>9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</vt:i4>
      </vt:variant>
    </vt:vector>
  </HeadingPairs>
  <TitlesOfParts>
    <vt:vector size="11" baseType="lpstr">
      <vt:lpstr>Arial</vt:lpstr>
      <vt:lpstr>宋体</vt:lpstr>
      <vt:lpstr>Wingdings</vt:lpstr>
      <vt:lpstr>微软雅黑</vt:lpstr>
      <vt:lpstr>Arial Unicode MS</vt:lpstr>
      <vt:lpstr>Calibri</vt:lpstr>
      <vt:lpstr>Office 主题​​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787</dc:title>
  <dc:creator>lenovo</dc:creator>
  <cp:lastModifiedBy>行止</cp:lastModifiedBy>
  <cp:revision>173</cp:revision>
  <dcterms:created xsi:type="dcterms:W3CDTF">2015-01-08T06:32:00Z</dcterms:created>
  <dcterms:modified xsi:type="dcterms:W3CDTF">2022-02-08T06:34:18Z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33E75ED37F074642BC6D8B12631F29CF</vt:lpwstr>
  </property>
  <property fmtid="{D5CDD505-2E9C-101B-9397-08002B2CF9AE}" pid="3" name="KSOProductBuildVer">
    <vt:lpwstr>2052-11.1.0.11294</vt:lpwstr>
  </property>
</Properties>
</file>