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65" r:id="rId6"/>
    <p:sldId id="366" r:id="rId7"/>
    <p:sldId id="367" r:id="rId8"/>
    <p:sldId id="368" r:id="rId9"/>
    <p:sldId id="369" r:id="rId10"/>
    <p:sldId id="370" r:id="rId11"/>
    <p:sldId id="293" r:id="rId12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自动化测试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 PyCharm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PyCharm官网：https://www.jetbrains.com/pycharm/，进入PyCharm网站，Professional表示为专业版，Community表示为社区版，此处安装社区版，如图1-2-3-1所示。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双击PyCharm安装包，在打开的对话框中单击Next按钮，如图1-2-3-2所示。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040" y="2499995"/>
            <a:ext cx="3734435" cy="15792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5" y="1851660"/>
            <a:ext cx="3448685" cy="26676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在Choose Install Location界面选择安装路径，选择完成后，单击Next按钮，如图1-2-3-3所示。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Options界面选择相对应的系统和文件扩展名，单击Next按钮，如图1-2-3-4所示。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080" y="1635760"/>
            <a:ext cx="3604895" cy="2788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1635760"/>
            <a:ext cx="3605530" cy="27882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在Choose Start Menu Folder界面单击Install按钮，进行安装，如图1-2-3-5所示。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安装成功之后勾选Run PyCharm Community Edition复选框，单击Finish按钮，表示安装完成并运行PyCharm，如图1-2-3-6所示。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835" y="1822450"/>
            <a:ext cx="3596005" cy="2781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827530"/>
            <a:ext cx="3667125" cy="27711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运行PyCharm后弹出选择工作空间对话框，如图1-2-3-7所示，选择Do not import settings单选按钮，单击OK按钮。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弹出请阅读并接受这些条款和条件对话框，单击Accept按钮，如图1-2-3-8所示。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2628900"/>
            <a:ext cx="3303905" cy="1169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635" y="1923415"/>
            <a:ext cx="3402965" cy="2672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弹出PyCharm默认设置对话框，单击OK按钮，如图1-2-3-9所示。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弹出新建项目和打开PyCharm文件对话框，单击Create New Project按钮，如图1-2-3-10所示。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640205"/>
            <a:ext cx="3937000" cy="28460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1649730"/>
            <a:ext cx="3881120" cy="28219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弹出新建项目对话框，Location用于选择Python的安装位置，Interpreter代表安装Python命令的exe文件，单击Create按钮，如图1-2-3-11所示。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弹出提示信息对话框，单击Close按钮，如图1-2-3-12所示。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1840865"/>
            <a:ext cx="3766185" cy="27444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2068195"/>
            <a:ext cx="4219575" cy="22853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839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PyCharm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进入PyCharm主界面，在此界面可以进行Python文件的建立和代码编写，如图1-2-3-13所示。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005" y="1347470"/>
            <a:ext cx="5864225" cy="31756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1346</Words>
  <Application>WPS 演示</Application>
  <PresentationFormat>全屏显示(16:9)</PresentationFormat>
  <Paragraphs>53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171</cp:revision>
  <dcterms:created xsi:type="dcterms:W3CDTF">2015-01-08T06:32:00Z</dcterms:created>
  <dcterms:modified xsi:type="dcterms:W3CDTF">2022-02-08T06:25:55Z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