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297" r:id="rId5"/>
    <p:sldId id="293" r:id="rId6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0"/>
    </p:embeddedFont>
    <p:embeddedFont>
      <p:font typeface="Calibri" panose="020F0502020204030204" charset="0"/>
      <p:regular r:id="rId11"/>
      <p:bold r:id="rId12"/>
      <p:italic r:id="rId13"/>
      <p:boldItalic r:id="rId14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6FC6"/>
    <a:srgbClr val="DBEFF9"/>
    <a:srgbClr val="3090D8"/>
    <a:srgbClr val="C8E3FB"/>
    <a:srgbClr val="000000"/>
    <a:srgbClr val="483018"/>
    <a:srgbClr val="C0A878"/>
    <a:srgbClr val="F3DEB8"/>
    <a:srgbClr val="0A9B06"/>
    <a:srgbClr val="E8E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32" y="72"/>
      </p:cViewPr>
      <p:guideLst>
        <p:guide orient="horz" pos="1623"/>
        <p:guide pos="28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font" Target="fonts/font5.fntdata"/><Relationship Id="rId13" Type="http://schemas.openxmlformats.org/officeDocument/2006/relationships/font" Target="fonts/font4.fntdata"/><Relationship Id="rId12" Type="http://schemas.openxmlformats.org/officeDocument/2006/relationships/font" Target="fonts/font3.fntdata"/><Relationship Id="rId11" Type="http://schemas.openxmlformats.org/officeDocument/2006/relationships/font" Target="fonts/font2.fntdata"/><Relationship Id="rId10" Type="http://schemas.openxmlformats.org/officeDocument/2006/relationships/font" Target="fonts/font1.fntdata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2"/>
          <p:cNvSpPr txBox="1">
            <a:spLocks noChangeArrowheads="1"/>
          </p:cNvSpPr>
          <p:nvPr/>
        </p:nvSpPr>
        <p:spPr bwMode="auto">
          <a:xfrm>
            <a:off x="910590" y="3004185"/>
            <a:ext cx="7323455" cy="144526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自动化测试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环境搭建与配置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2.2 Selenium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59727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Selenium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15982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安装方法1：进入Selenium官方直接下载安装，下载地址为https://docs.seleniumhq.org/download/。将下载好的文件进行解压，然后放置在Python安装目录下的\Lib\site-packages中方可使用。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安装方法2：使用cmd命令行窗口在线安装Selenium，命令为pip install selenium，默认下载最新的版本，如图1-2-2-1所示。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安装完成后使用pip show selenium命令检查是否安装成功，如图1-2-2-2所示。</a:t>
            </a:r>
            <a:endParaRPr lang="zh-CN" altLang="en-US" sz="1400"/>
          </a:p>
        </p:txBody>
      </p:sp>
      <p:sp>
        <p:nvSpPr>
          <p:cNvPr id="7" name="文本框 6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5910" y="3219450"/>
            <a:ext cx="3840480" cy="7715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955" y="2499360"/>
            <a:ext cx="4670425" cy="178371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5zzyynfb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365</Words>
  <Application>WPS 演示</Application>
  <PresentationFormat>全屏显示(16:9)</PresentationFormat>
  <Paragraphs>13</Paragraphs>
  <Slides>3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0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行止</cp:lastModifiedBy>
  <cp:revision>171</cp:revision>
  <dcterms:created xsi:type="dcterms:W3CDTF">2015-01-08T06:32:00Z</dcterms:created>
  <dcterms:modified xsi:type="dcterms:W3CDTF">2022-02-08T06:19:30Z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33E75ED37F074642BC6D8B12631F29CF</vt:lpwstr>
  </property>
  <property fmtid="{D5CDD505-2E9C-101B-9397-08002B2CF9AE}" pid="3" name="KSOProductBuildVer">
    <vt:lpwstr>2052-11.1.0.11294</vt:lpwstr>
  </property>
</Properties>
</file>