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"/>
  </p:notesMasterIdLst>
  <p:sldIdLst>
    <p:sldId id="292" r:id="rId3"/>
    <p:sldId id="297" r:id="rId5"/>
    <p:sldId id="362" r:id="rId6"/>
    <p:sldId id="363" r:id="rId7"/>
    <p:sldId id="293" r:id="rId8"/>
  </p:sldIdLst>
  <p:sldSz cx="9144000" cy="5143500" type="screen16x9"/>
  <p:notesSz cx="6858000" cy="9144000"/>
  <p:embeddedFontLst>
    <p:embeddedFont>
      <p:font typeface="微软雅黑" panose="020B0503020204020204" pitchFamily="34" charset="-122"/>
      <p:regular r:id="rId12"/>
    </p:embeddedFont>
    <p:embeddedFont>
      <p:font typeface="Calibri" panose="020F0502020204030204" charset="0"/>
      <p:regular r:id="rId13"/>
      <p:bold r:id="rId14"/>
      <p:italic r:id="rId15"/>
      <p:boldItalic r:id="rId16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F6FC6"/>
    <a:srgbClr val="DBEFF9"/>
    <a:srgbClr val="3090D8"/>
    <a:srgbClr val="C8E3FB"/>
    <a:srgbClr val="000000"/>
    <a:srgbClr val="483018"/>
    <a:srgbClr val="C0A878"/>
    <a:srgbClr val="F3DEB8"/>
    <a:srgbClr val="0A9B06"/>
    <a:srgbClr val="E8EF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0" d="100"/>
          <a:sy n="90" d="100"/>
        </p:scale>
        <p:origin x="732" y="72"/>
      </p:cViewPr>
      <p:guideLst>
        <p:guide orient="horz" pos="1623"/>
        <p:guide pos="2834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8" d="100"/>
        <a:sy n="5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presProps" Target="presProps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6" Type="http://schemas.openxmlformats.org/officeDocument/2006/relationships/font" Target="fonts/font5.fntdata"/><Relationship Id="rId15" Type="http://schemas.openxmlformats.org/officeDocument/2006/relationships/font" Target="fonts/font4.fntdata"/><Relationship Id="rId14" Type="http://schemas.openxmlformats.org/officeDocument/2006/relationships/font" Target="fonts/font3.fntdata"/><Relationship Id="rId13" Type="http://schemas.openxmlformats.org/officeDocument/2006/relationships/font" Target="fonts/font2.fntdata"/><Relationship Id="rId12" Type="http://schemas.openxmlformats.org/officeDocument/2006/relationships/font" Target="fonts/font1.fntdata"/><Relationship Id="rId11" Type="http://schemas.openxmlformats.org/officeDocument/2006/relationships/tableStyles" Target="tableStyles.xml"/><Relationship Id="rId10" Type="http://schemas.openxmlformats.org/officeDocument/2006/relationships/viewProps" Target="viewProps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AD63C5-CED3-4198-ADFC-235C7510EC39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9D69F8-84B8-4848-85BA-EA3E20CCD79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内容占位符 2"/>
          <p:cNvSpPr>
            <a:spLocks noGrp="1"/>
          </p:cNvSpPr>
          <p:nvPr>
            <p:ph sz="quarter" idx="10" hasCustomPrompt="1"/>
          </p:nvPr>
        </p:nvSpPr>
        <p:spPr>
          <a:xfrm>
            <a:off x="539552" y="843558"/>
            <a:ext cx="8064896" cy="396044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/>
              <a:t>在此输入文字内容</a:t>
            </a:r>
            <a:endParaRPr lang="zh-CN" altLang="en-US" dirty="0"/>
          </a:p>
        </p:txBody>
      </p:sp>
    </p:spTree>
  </p:cSld>
  <p:clrMapOvr>
    <a:masterClrMapping/>
  </p:clrMapOvr>
  <p:transition spd="slow" advTm="0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0"/>
            <a:r>
              <a:rPr lang="zh-CN" altLang="en-US"/>
              <a:t>第二级</a:t>
            </a:r>
            <a:endParaRPr lang="zh-CN" altLang="en-US"/>
          </a:p>
          <a:p>
            <a:pPr lvl="0"/>
            <a:r>
              <a:rPr lang="zh-CN" altLang="en-US"/>
              <a:t>第三级</a:t>
            </a:r>
            <a:endParaRPr lang="zh-CN" altLang="en-US"/>
          </a:p>
          <a:p>
            <a:pPr lvl="0"/>
            <a:r>
              <a:rPr lang="zh-CN" altLang="en-US"/>
              <a:t>第四级</a:t>
            </a:r>
            <a:endParaRPr lang="zh-CN" altLang="en-US"/>
          </a:p>
          <a:p>
            <a:pPr lvl="0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2018/8/15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‹#›</a:t>
            </a:r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/>
          <p:cNvGrpSpPr/>
          <p:nvPr/>
        </p:nvGrpSpPr>
        <p:grpSpPr>
          <a:xfrm>
            <a:off x="0" y="5010266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20307"/>
            <a:ext cx="9144000" cy="2629009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15785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2" name="文本框 2"/>
          <p:cNvSpPr txBox="1">
            <a:spLocks noChangeArrowheads="1"/>
          </p:cNvSpPr>
          <p:nvPr/>
        </p:nvSpPr>
        <p:spPr bwMode="auto">
          <a:xfrm>
            <a:off x="910590" y="3004185"/>
            <a:ext cx="7323455" cy="1445260"/>
          </a:xfrm>
          <a:prstGeom prst="rect">
            <a:avLst/>
          </a:prstGeom>
          <a:noFill/>
          <a:ln>
            <a:noFill/>
          </a:ln>
        </p:spPr>
        <p:txBody>
          <a:bodyPr wrap="square" lIns="91028" tIns="45514" rIns="91028" bIns="45514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defTabSz="682625">
              <a:lnSpc>
                <a:spcPct val="130000"/>
              </a:lnSpc>
            </a:pP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模块</a:t>
            </a:r>
            <a:r>
              <a:rPr lang="en-US" altLang="zh-CN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2</a:t>
            </a:r>
            <a:r>
              <a:rPr lang="en-US" altLang="zh-CN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自动化测试</a:t>
            </a: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环境搭建与配置</a:t>
            </a:r>
            <a:endParaRPr lang="zh-CN" altLang="en-US" sz="3385" b="1" spc="282" dirty="0" smtClean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  <a:p>
            <a:pPr algn="ctr" defTabSz="682625">
              <a:lnSpc>
                <a:spcPct val="130000"/>
              </a:lnSpc>
            </a:pP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任务</a:t>
            </a:r>
            <a:r>
              <a:rPr lang="en-US" altLang="zh-CN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2.1</a:t>
            </a:r>
            <a:r>
              <a:rPr lang="en-US" altLang="zh-CN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 Python</a:t>
            </a: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搭建与配置</a:t>
            </a:r>
            <a:endParaRPr lang="zh-CN" altLang="en-US" sz="3385" b="1" spc="282" dirty="0" smtClean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32867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Python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环境搭建与配置过程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95325" y="771525"/>
            <a:ext cx="7621905" cy="39243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从Python官方网站下载安装包进行安装，下载地址：http://www.python.org，如图1-2-1-1所示。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56460" y="4660265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57960" y="1564005"/>
            <a:ext cx="6096000" cy="278003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32867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Python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环境搭建与配置过程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95325" y="771525"/>
            <a:ext cx="7621905" cy="12966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在Python 3.5.0（64-bit）Setup对话框中进行设置，切记要勾选相应复选框，如果不进行勾选，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则需要自己配置环境变量，勾选后自动配置环境变量，单击Customize installation按钮进入到下一界面，如图1-2-1-2所示，如果选择Install Now则进行快速安装。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在Optional Features界面中，勾选所有的复选框，单击Next按钮，如图1-2-1-3所示。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56460" y="4660265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                                                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图1-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2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1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3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99795" y="2284095"/>
            <a:ext cx="3514725" cy="209804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6145" y="2284095"/>
            <a:ext cx="3514090" cy="209804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32867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Python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环境搭建与配置过程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95325" y="771525"/>
            <a:ext cx="7621905" cy="995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在Advanced Options界面中勾选相应复选框，单击Browse按钮进行自定义安装路径，也可以直接单击Install按钮进行安装，如图1-2-1-4所示。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安装完成后为检查是否安装成功，在命令窗口中输入python命令进行查询，如图1-2-1-5所示。</a:t>
            </a:r>
            <a:endParaRPr lang="zh-CN" altLang="en-US" sz="1400"/>
          </a:p>
        </p:txBody>
      </p:sp>
      <p:sp>
        <p:nvSpPr>
          <p:cNvPr id="6" name="文本框 5"/>
          <p:cNvSpPr txBox="1"/>
          <p:nvPr/>
        </p:nvSpPr>
        <p:spPr>
          <a:xfrm>
            <a:off x="2156460" y="4660265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2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4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                                                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图1-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2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1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5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9115" y="1983105"/>
            <a:ext cx="4122420" cy="246062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60290" y="2715895"/>
            <a:ext cx="3716020" cy="97472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>
            <a:spLocks noChangeArrowheads="1"/>
          </p:cNvSpPr>
          <p:nvPr/>
        </p:nvSpPr>
        <p:spPr bwMode="auto">
          <a:xfrm>
            <a:off x="3241197" y="3266833"/>
            <a:ext cx="2661606" cy="612957"/>
          </a:xfrm>
          <a:prstGeom prst="rect">
            <a:avLst/>
          </a:prstGeom>
          <a:noFill/>
          <a:ln>
            <a:noFill/>
          </a:ln>
        </p:spPr>
        <p:txBody>
          <a:bodyPr wrap="square" lIns="91028" tIns="45514" rIns="91028" bIns="45514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defTabSz="682625"/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感谢观看</a:t>
            </a:r>
            <a:endParaRPr lang="zh-CN" altLang="en-US" sz="3385" b="1" spc="282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0" y="5010266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20307"/>
            <a:ext cx="9144000" cy="2629009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15785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蓝色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5zzyynfb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610</Words>
  <Application>WPS 演示</Application>
  <PresentationFormat>全屏显示(16:9)</PresentationFormat>
  <Paragraphs>26</Paragraphs>
  <Slides>5</Slides>
  <Notes>9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12" baseType="lpstr">
      <vt:lpstr>Arial</vt:lpstr>
      <vt:lpstr>宋体</vt:lpstr>
      <vt:lpstr>Wingdings</vt:lpstr>
      <vt:lpstr>微软雅黑</vt:lpstr>
      <vt:lpstr>Arial Unicode MS</vt:lpstr>
      <vt:lpstr>Calibri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787</dc:title>
  <dc:creator>lenovo</dc:creator>
  <cp:lastModifiedBy>行止</cp:lastModifiedBy>
  <cp:revision>170</cp:revision>
  <dcterms:created xsi:type="dcterms:W3CDTF">2015-01-08T06:32:00Z</dcterms:created>
  <dcterms:modified xsi:type="dcterms:W3CDTF">2022-02-08T06:16:59Z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33E75ED37F074642BC6D8B12631F29CF</vt:lpwstr>
  </property>
  <property fmtid="{D5CDD505-2E9C-101B-9397-08002B2CF9AE}" pid="3" name="KSOProductBuildVer">
    <vt:lpwstr>2052-11.1.0.11294</vt:lpwstr>
  </property>
</Properties>
</file>