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62" r:id="rId6"/>
    <p:sldId id="363" r:id="rId7"/>
    <p:sldId id="293" r:id="rId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19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1.5 Apache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85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Apache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使用“yum源”安装Apache，命令为# yum install httpd，如图1-1-5-1所示。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1706880"/>
            <a:ext cx="6967855" cy="2559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85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Apache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安装后，验证是否安装成功，输入httpd -v命令，出现Apache版本信息，代表Apache安装成功，如图1-1-5-2所示。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启动Apache服务，如图1-1-5-3所示。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3040" y="2355215"/>
            <a:ext cx="3676650" cy="6000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203" y="3651250"/>
            <a:ext cx="4886325" cy="238125"/>
          </a:xfrm>
          <a:prstGeom prst="rect">
            <a:avLst/>
          </a:prstGeom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85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Apache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启动Apache后，在浏览器输入“http://IP地址”，出现Apache测试页面，表明Apache启动成功，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如图1-1-5-4所示。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9340" y="1708150"/>
            <a:ext cx="4469765" cy="27647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WPS 演示</Application>
  <PresentationFormat>全屏显示(16:9)</PresentationFormat>
  <Paragraphs>25</Paragraphs>
  <Slides>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170</cp:revision>
  <dcterms:created xsi:type="dcterms:W3CDTF">2015-01-08T06:32:00Z</dcterms:created>
  <dcterms:modified xsi:type="dcterms:W3CDTF">2022-02-08T06:05:30Z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