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57" r:id="rId6"/>
    <p:sldId id="333" r:id="rId7"/>
    <p:sldId id="359" r:id="rId8"/>
    <p:sldId id="360" r:id="rId9"/>
    <p:sldId id="362" r:id="rId10"/>
    <p:sldId id="361" r:id="rId11"/>
    <p:sldId id="363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1.3 MySQL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下载地址：https://downloads.mysql.com/archives/community/，如图1-1-3-1所示。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9355" y="1275715"/>
            <a:ext cx="6696710" cy="3337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2200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执行如下命名创建目录/data/software：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mkdir /data/software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/data/software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下载安装包可以在Windows下载后，通过工具上传到 /data/software目录下，如图1-1-3-2所示。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也可以通过以下命令在/data/software目录下直接下载：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#wget http://dev.mysql.com/get/Downloads/MySQL-5.7/mysql-5.7.17-linux-glibc2.5-x86_64.tar.gz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3002280"/>
            <a:ext cx="5524500" cy="1495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解压压缩包到目标位置，如图1-1-3-3所示。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tar -xzvf mysql-5.7.17-linux-glibc2.5-x86_64.tar.gz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移动并修改文件名，如图1-1-3-4所示。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mv mysql-5.7.17-linux-glibc2.5-x86_64 /usr/local/mysql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" y="2729865"/>
            <a:ext cx="7543800" cy="257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95" y="3576955"/>
            <a:ext cx="7877175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创建数据仓库目录/data/mysql，如图1-1-3-5所示。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mkdir /data/mysql 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ls /data/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新建mysql用户、组及目录，如图1-1-3-6所示。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新建一个mysql组：</a:t>
            </a:r>
            <a:r>
              <a:rPr lang="zh-CN" altLang="en-US" sz="1400">
                <a:highlight>
                  <a:srgbClr val="FFFF00"/>
                </a:highlight>
              </a:rPr>
              <a:t># groupadd 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新建mysql用户禁止登录shell：</a:t>
            </a:r>
            <a:r>
              <a:rPr lang="zh-CN" altLang="en-US" sz="1400">
                <a:highlight>
                  <a:srgbClr val="FFFF00"/>
                </a:highlight>
              </a:rPr>
              <a:t># useradd -r -s /sbin/nologin -g mysql mysql -d /usr/local/mysql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8545" y="2998470"/>
            <a:ext cx="4343400" cy="58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" y="3863975"/>
            <a:ext cx="8582025" cy="428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改变目录属有者，如图1-1-3-7所示。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/usr/local/mysql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pwd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chown -R mysql .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chgrp -R mysql .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chown -R mysql /data/mysql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895" y="3048000"/>
            <a:ext cx="4981575" cy="120015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配置参数，如图1-1-3-8所示。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bin/mysqld --initialize --user=mysql --basedir=/usr/local/mysql --datadir=/data/mysql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此处需要注意记录生成的临时密码 dg&amp;Mz7EWzFpd，如图1-1-3-9所示。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bin/mysql_ssl_rsa_setup --datadir=/data/mysql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503" y="2213610"/>
            <a:ext cx="8321675" cy="9277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585" y="3363595"/>
            <a:ext cx="4715510" cy="1130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修改系统配置文件，如图1-1-3-10所示。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/usr/local/mysql/support-files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cp my-default.cnf /etc/my.cnf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cp mysql.server /etc/init.d/mysql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vim /etc/init.d/mysql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修改内容，如图1-1-3-11和图1-1-3-12所示。</a:t>
            </a:r>
            <a:endParaRPr lang="zh-CN" altLang="en-US" sz="140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0825" y="2687955"/>
            <a:ext cx="6124575" cy="5403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503" y="3318510"/>
            <a:ext cx="2141220" cy="4381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170" y="3867785"/>
            <a:ext cx="4921885" cy="619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1-1-3-11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启动mysql，如图1-1-3-13所示。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/etc/init.d/mysql start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登录mysql，输入生成的临时密码，如图1-1-3-14所示。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mysql -uroot -p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8258" y="2068195"/>
            <a:ext cx="3968115" cy="374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365" y="2571750"/>
            <a:ext cx="4279900" cy="2018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1728</Words>
  <Application>WPS 演示</Application>
  <PresentationFormat>全屏显示(16:9)</PresentationFormat>
  <Paragraphs>83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169</cp:revision>
  <dcterms:created xsi:type="dcterms:W3CDTF">2015-01-08T06:32:00Z</dcterms:created>
  <dcterms:modified xsi:type="dcterms:W3CDTF">2022-02-08T05:55:52Z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