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33" r:id="rId6"/>
    <p:sldId id="358" r:id="rId7"/>
    <p:sldId id="359" r:id="rId8"/>
    <p:sldId id="360" r:id="rId9"/>
    <p:sldId id="293" r:id="rId1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  <p:pic>
        <p:nvPicPr>
          <p:cNvPr id="2" name="图片 1" descr="PPT课件logo学校logo@交职院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28080" y="0"/>
            <a:ext cx="2919730" cy="495300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539990" y="0"/>
            <a:ext cx="1604010" cy="2724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1.2 JDK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 descr="PPT课件logo学校logo@交职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690" y="-15875"/>
            <a:ext cx="291973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下载地址：www.oracle.com/java/technologies/javase/javase7-archive-downloads.html，如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图1-1-2-1所示。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1495425"/>
            <a:ext cx="7073265" cy="2630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选择要下载的版本，将下载的安装文件上传到Linux对应的文件夹中，这里使用WinSCP软件将其上传到/usr/java文件夹下，如图1-1-2-2所示。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上传成功后，在java目录下，可以看到上传成功的文件，如图1-1-2-3所示。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923415"/>
            <a:ext cx="5572125" cy="1000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3271520"/>
            <a:ext cx="7077075" cy="609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使用tar -zxvf命令解压文件，如图1-1-2-4所示。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解压完成后，在java目录下多出一个名为jdk1.8.0_271的文件夹，如图1-1-2-5所示。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0515" y="1998345"/>
            <a:ext cx="5838825" cy="285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20" y="2884170"/>
            <a:ext cx="7258050" cy="809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解压完成后，设置环境变量，编辑/etc/profile文件，如图1-1-2-6所示。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在profile文件后面输入图1-1-2-7所示命令。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020" y="1923415"/>
            <a:ext cx="3619500" cy="257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420" y="2774315"/>
            <a:ext cx="3295650" cy="885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JDK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代码输入后，保存文件并退出，输入图1-1-2-8所示命令，使修改的代码生效。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代码生效后，验证JDK是否安装成功，输入java -version命令，出现Java版本信息，代表JDK安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装成功，如图1-1-2-9所示。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3490" y="2160905"/>
            <a:ext cx="3952875" cy="2476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879725"/>
            <a:ext cx="6172200" cy="819150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" name="图片 1" descr="PPT课件logo学校logo@交职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80" y="0"/>
            <a:ext cx="2919730" cy="49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</Words>
  <Application>WPS 演示</Application>
  <PresentationFormat>全屏显示(16:9)</PresentationFormat>
  <Paragraphs>41</Paragraphs>
  <Slides>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拽完了</cp:lastModifiedBy>
  <cp:revision>170</cp:revision>
  <dcterms:created xsi:type="dcterms:W3CDTF">2015-01-08T06:32:00Z</dcterms:created>
  <dcterms:modified xsi:type="dcterms:W3CDTF">2026-03-01T15:44:18Z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2052-12.1.0.24657</vt:lpwstr>
  </property>
</Properties>
</file>