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293" r:id="rId2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33"/>
    </p:embeddedFont>
    <p:embeddedFont>
      <p:font typeface="Calibri" panose="020F0502020204030204" charset="0"/>
      <p:regular r:id="rId34"/>
      <p:bold r:id="rId35"/>
      <p:italic r:id="rId36"/>
      <p:boldItalic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002145" y="-20320"/>
            <a:ext cx="2141855" cy="3632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1.1 Linux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2145" y="-20320"/>
            <a:ext cx="2141855" cy="363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虚拟机创建完成后，双击虚拟机设备中的CD/DVD（IDE），弹出“虚拟机设置”对话框，CD/DVD（IDE）设备“连接”设置中，选择“使用ISO映像文件”单选按钮，选择CentOS 7光盘映像文件，单击“确定”按钮，如图1-1-1-16所示。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51421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图1-1-1-1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6995" y="1779270"/>
            <a:ext cx="3696970" cy="2673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CD/DVD（IDE）设置修改完成，如图1-1-1-17所示。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CD/DVD（IDE）设置修改完成后，单击“开启此虚拟机”按钮，启动虚拟机，如图1-1-1-18所示。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17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1635760"/>
            <a:ext cx="2035175" cy="24536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820" y="1625600"/>
            <a:ext cx="2047875" cy="25076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虚拟机启动后，进入CentOS 7安装界面，单击进入安装界面，通过【↑】、【↓】键，使光标选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中第一项Install CentOS 7，然后按【Enter】键，开始安装CentOS 7，如图1-1-1-19所示。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0300" y="1736090"/>
            <a:ext cx="4326255" cy="21551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CentOS 7安装过程，如图1-1-1-20所示。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51421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4740" y="1203325"/>
            <a:ext cx="4283710" cy="31299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在WELCOME TO CENTOS 7界面设置语言，选择English（United states）选项，单击Continue按钮，如图1-1-1-21所示。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在INSTALLATION SUMMARY界面安装总览，可以完成CentOS 7版本Linux的全部设置，如图1-1-1-22所示。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21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880" y="2045335"/>
            <a:ext cx="2823845" cy="21177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790" y="2059940"/>
            <a:ext cx="2747645" cy="20662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在DATE &amp; TIME界面设置时区，选择Asia-Shanghai，如图1-1-1-23所示。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在KEYBOARD LAYOUT界面设置键盘，使用默认设置English(US)即可，如图1-1-1-24所示。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23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2354580"/>
            <a:ext cx="3352800" cy="1173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390" y="1635760"/>
            <a:ext cx="3187700" cy="23914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在LANGUAGE SUPPORT界面设置语言，可以默认English，也可以自行添加简体中文的支持，如图1-1-1-25所示。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在INSTALLATION SOURCE界面安装资源，使用默认设置Local media本地媒体文件，如图1-1-1-26所示。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740" y="2068195"/>
            <a:ext cx="2562225" cy="2095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410" y="2068195"/>
            <a:ext cx="2668905" cy="19964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159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在SOFTWARE SELECTION界面设置软件安装选择，字符界面安装选择Minimal Install（见图1-1-1-27）或者Basic Web Server。图形界面安装选择Server with GUI或者GNOME Desktop。字符界面与图形界面安装过程相同，只在这一步有区分。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在INSTALLATION DESTINATION界面设置安装位置，选中在创建虚拟机时设置的30GB虚拟硬盘，如图1-1-1-28所示。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27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1595" y="2406650"/>
            <a:ext cx="2936240" cy="22040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265" y="2406650"/>
            <a:ext cx="2939415" cy="22123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找到Other Storage Options→Partitioning，选中I will configure partitioning单选按钮，单击Done按钮，如图1-1-1-29所示。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选择Standard Partition标准分区，单击页面左下角的“+”按钮添加分区，如图1-1-1-30所示。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29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1852930"/>
            <a:ext cx="3061335" cy="2302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851660"/>
            <a:ext cx="3065780" cy="23037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/boot分区设置为</a:t>
            </a:r>
            <a:r>
              <a:rPr lang="en-US" altLang="zh-CN" sz="1400"/>
              <a:t>1</a:t>
            </a:r>
            <a:r>
              <a:rPr lang="zh-CN" altLang="en-US" sz="1400"/>
              <a:t>GB，如图1-1-1-31所示。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swap分区设置为4GB，如图1-1-1-32所示。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060" y="1563370"/>
            <a:ext cx="3305810" cy="24923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635" y="1563370"/>
            <a:ext cx="3308350" cy="24822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以CentOS安装为例。CentOS下载地址：isoredirect.centos.org/centos/，如图1-1-1-1所示。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选择要下载的版本，下载完成的CentOS 7光盘映像文件使用VMware Workstation软件进行安装。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图1-1-1-1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8215" y="1635125"/>
            <a:ext cx="4476750" cy="23679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“/”根分区设置为25GB，如图1-1-1-33所示。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单击Done按钮，弹出SUMMARY OF CHANGES对话框，单击Accept Changes按钮，如图1-1-1-34所示。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33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1779905"/>
            <a:ext cx="3087370" cy="23126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779905"/>
            <a:ext cx="3075305" cy="23247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在KDUMP界面使用默认设置即可，如图1-1-1-35所示。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在NETWORK &amp; HOST NAME界面设置网络和主机名，在Host name处输入主机名，单击Apply按钮，即可设置主机名，如图1-1-1-36所示。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35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868170"/>
            <a:ext cx="3016885" cy="22599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755" y="1851660"/>
            <a:ext cx="3223895" cy="22758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完成所有设置后，单击Begin Installation按钮，开始正式安装CentOS 7，如图1-1-1-37所示。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在USER SETTINGS界面进行用户设置，这里需要设置root用户的密码，如图1-1-1-38所示。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37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2990" y="1702435"/>
            <a:ext cx="3363595" cy="23799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390" y="1706880"/>
            <a:ext cx="3366135" cy="2374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在ROOT PASSWORD界面设置root用户的密码，如图1-1-1-39所示。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在CREATE USER界面创建用户，此处可以不进行创建，在安装完成后再由root用户创建新的用户，如图1-1-1-40所示。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39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840" y="1851660"/>
            <a:ext cx="3044825" cy="21494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265" y="1851660"/>
            <a:ext cx="3042920" cy="2149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在CentOS 7安装完成界面，单击Reboot按钮重启系统，如图1-1-1-41所示。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CentOS 7系统启动，如图1-1-1-42所示。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41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1635760"/>
            <a:ext cx="3165475" cy="23704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245" y="1852930"/>
            <a:ext cx="3640455" cy="17989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系统启动成功后，进入用户登录界面，如图1-1-1-43所示。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输入root用户的用户名和密码，登录系统，如图1-1-1-44所示。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root用户登录成功，安装完成，如图1-1-1-45所示。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43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1-1-1-44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3147695"/>
            <a:ext cx="2705100" cy="904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065" y="1848485"/>
            <a:ext cx="2954020" cy="922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3147695"/>
            <a:ext cx="2588260" cy="9334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2145" y="-20320"/>
            <a:ext cx="2141855" cy="363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新建虚拟机在“新建虚拟机自导”对话框中选择“自定义”单选按钮，如图1-1-1-2所示。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在“选择虚拟机硬件兼容性”界面，使用默认设置即可，如图1-1-1-3所示。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87450" y="1591310"/>
            <a:ext cx="2849245" cy="2438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145" y="1563370"/>
            <a:ext cx="2856230" cy="24441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在“安装客户机操作系统”界面，选择“稍后安装操作系统”单选按钮，如图1-1-1-4所示。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在“选择客户机操作系统”界面，选择Linux和“CentOS 7 64位”选项，如图1-1-1-5所示。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4605" y="1646555"/>
            <a:ext cx="2794000" cy="23914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1635760"/>
            <a:ext cx="2809875" cy="24047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在“命名虚拟机”界面，设置虚拟机名称及位置，如图1-1-1-6所示。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在“处理器配置”界面，配置处理器数量及每个处理器的内核数量，如图1-1-1-7所示。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985" y="1635760"/>
            <a:ext cx="2780030" cy="23793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140" y="1635760"/>
            <a:ext cx="2794635" cy="23920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在“此虚拟机的内存”界面，配置内存大小，如图1-1-1-8所示。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在“网络类型”界面，配置网络连接，如图1-1-1-9所示。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1662430"/>
            <a:ext cx="2683510" cy="22961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410" y="1638935"/>
            <a:ext cx="2737485" cy="2343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在“选择I/O控制器类型”界面，选择默认设置即可，如图1-1-1-10所示。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在“选择磁盘类型”界面，选择默认设置即可，如图1-1-1-11所示。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2715" y="1702435"/>
            <a:ext cx="2757170" cy="23596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775" y="1707515"/>
            <a:ext cx="2719705" cy="23279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在“选择磁盘”界面，选择“创建新虚拟磁盘”单选按钮，如图1-1-1-12所示。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在“指定磁盘容量”界面，设置磁盘大小，如图1-1-1-13所示。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633220"/>
            <a:ext cx="2860675" cy="24485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020" y="1635760"/>
            <a:ext cx="2786380" cy="2384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在“指定磁盘文件”界面，选择默认设置即可，如图1-1-1-14所示。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在“虚拟机设置完成”界面，单击“完成”按钮开始创建虚拟机，如图1-1-1-15所示。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1524635"/>
            <a:ext cx="3004820" cy="25711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020" y="1563370"/>
            <a:ext cx="2948305" cy="25228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tags/tag1.xml><?xml version="1.0" encoding="utf-8"?>
<p:tagLst xmlns:p="http://schemas.openxmlformats.org/presentationml/2006/main">
  <p:tag name="KSO_WM_UNIT_PLACING_PICTURE_USER_VIEWPORT" val="{&quot;height&quot;:6585,&quot;width&quot;:7695}"/>
</p:tagLst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4088</Words>
  <Application>WPS 演示</Application>
  <PresentationFormat>全屏显示(16:9)</PresentationFormat>
  <Paragraphs>172</Paragraphs>
  <Slides>26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拽完了</cp:lastModifiedBy>
  <cp:revision>169</cp:revision>
  <dcterms:created xsi:type="dcterms:W3CDTF">2015-01-08T06:32:00Z</dcterms:created>
  <dcterms:modified xsi:type="dcterms:W3CDTF">2026-03-01T15:34:05Z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2052-12.1.0.24657</vt:lpwstr>
  </property>
</Properties>
</file>